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5" r:id="rId1"/>
    <p:sldMasterId id="2147483682" r:id="rId2"/>
    <p:sldMasterId id="2147483689" r:id="rId3"/>
  </p:sldMasterIdLst>
  <p:notesMasterIdLst>
    <p:notesMasterId r:id="rId34"/>
  </p:notesMasterIdLst>
  <p:sldIdLst>
    <p:sldId id="349" r:id="rId4"/>
    <p:sldId id="276" r:id="rId5"/>
    <p:sldId id="350" r:id="rId6"/>
    <p:sldId id="352" r:id="rId7"/>
    <p:sldId id="353" r:id="rId8"/>
    <p:sldId id="354" r:id="rId9"/>
    <p:sldId id="356" r:id="rId10"/>
    <p:sldId id="355" r:id="rId11"/>
    <p:sldId id="359" r:id="rId12"/>
    <p:sldId id="361" r:id="rId13"/>
    <p:sldId id="362" r:id="rId14"/>
    <p:sldId id="381" r:id="rId15"/>
    <p:sldId id="379" r:id="rId16"/>
    <p:sldId id="364" r:id="rId17"/>
    <p:sldId id="382" r:id="rId18"/>
    <p:sldId id="365" r:id="rId19"/>
    <p:sldId id="383" r:id="rId20"/>
    <p:sldId id="363" r:id="rId21"/>
    <p:sldId id="366" r:id="rId22"/>
    <p:sldId id="367" r:id="rId23"/>
    <p:sldId id="368" r:id="rId24"/>
    <p:sldId id="369" r:id="rId25"/>
    <p:sldId id="372" r:id="rId26"/>
    <p:sldId id="373" r:id="rId27"/>
    <p:sldId id="380" r:id="rId28"/>
    <p:sldId id="374" r:id="rId29"/>
    <p:sldId id="375" r:id="rId30"/>
    <p:sldId id="384" r:id="rId31"/>
    <p:sldId id="377" r:id="rId32"/>
    <p:sldId id="378"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6481825-C866-4BA3-AAF3-05B75D01DA75}" v="137" dt="2024-10-03T11:40:12.9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9" d="100"/>
          <a:sy n="59" d="100"/>
        </p:scale>
        <p:origin x="22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microsoft.com/office/2016/11/relationships/changesInfo" Target="changesInfos/changesInfo1.xml"/><Relationship Id="rId21" Type="http://schemas.openxmlformats.org/officeDocument/2006/relationships/slide" Target="slides/slide18.xml"/><Relationship Id="rId34"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presProps" Target="presProps.xml"/><Relationship Id="rId8" Type="http://schemas.openxmlformats.org/officeDocument/2006/relationships/slide" Target="slides/slide5.xml"/><Relationship Id="rId3" Type="http://schemas.openxmlformats.org/officeDocument/2006/relationships/slideMaster" Target="slideMasters/slideMaster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yan Sahu" userId="8e54e4dc-dbcd-4892-b5c0-fe4ab8500fe0" providerId="ADAL" clId="{D6481825-C866-4BA3-AAF3-05B75D01DA75}"/>
    <pc:docChg chg="undo redo custSel addSld delSld modSld sldOrd addMainMaster modMainMaster">
      <pc:chgData name="Aryan Sahu" userId="8e54e4dc-dbcd-4892-b5c0-fe4ab8500fe0" providerId="ADAL" clId="{D6481825-C866-4BA3-AAF3-05B75D01DA75}" dt="2024-10-03T11:40:12.991" v="1282" actId="1076"/>
      <pc:docMkLst>
        <pc:docMk/>
      </pc:docMkLst>
      <pc:sldChg chg="addSp modSp add mod modTransition modAnim">
        <pc:chgData name="Aryan Sahu" userId="8e54e4dc-dbcd-4892-b5c0-fe4ab8500fe0" providerId="ADAL" clId="{D6481825-C866-4BA3-AAF3-05B75D01DA75}" dt="2024-10-03T11:30:41.664" v="1208" actId="1076"/>
        <pc:sldMkLst>
          <pc:docMk/>
          <pc:sldMk cId="972763836" sldId="276"/>
        </pc:sldMkLst>
        <pc:spChg chg="add mod">
          <ac:chgData name="Aryan Sahu" userId="8e54e4dc-dbcd-4892-b5c0-fe4ab8500fe0" providerId="ADAL" clId="{D6481825-C866-4BA3-AAF3-05B75D01DA75}" dt="2024-10-03T11:30:41.664" v="1208" actId="1076"/>
          <ac:spMkLst>
            <pc:docMk/>
            <pc:sldMk cId="972763836" sldId="276"/>
            <ac:spMk id="2" creationId="{E3126B6F-1633-F51F-B3DE-B7EC8C1B9A6F}"/>
          </ac:spMkLst>
        </pc:spChg>
      </pc:sldChg>
      <pc:sldChg chg="add modTransition">
        <pc:chgData name="Aryan Sahu" userId="8e54e4dc-dbcd-4892-b5c0-fe4ab8500fe0" providerId="ADAL" clId="{D6481825-C866-4BA3-AAF3-05B75D01DA75}" dt="2024-10-03T01:08:13.418" v="1081"/>
        <pc:sldMkLst>
          <pc:docMk/>
          <pc:sldMk cId="2435584690" sldId="349"/>
        </pc:sldMkLst>
      </pc:sldChg>
      <pc:sldChg chg="addSp delSp modSp add mod modTransition">
        <pc:chgData name="Aryan Sahu" userId="8e54e4dc-dbcd-4892-b5c0-fe4ab8500fe0" providerId="ADAL" clId="{D6481825-C866-4BA3-AAF3-05B75D01DA75}" dt="2024-10-03T01:19:58.076" v="1130" actId="478"/>
        <pc:sldMkLst>
          <pc:docMk/>
          <pc:sldMk cId="2150151552" sldId="350"/>
        </pc:sldMkLst>
        <pc:spChg chg="mod">
          <ac:chgData name="Aryan Sahu" userId="8e54e4dc-dbcd-4892-b5c0-fe4ab8500fe0" providerId="ADAL" clId="{D6481825-C866-4BA3-AAF3-05B75D01DA75}" dt="2024-10-02T18:08:13.216" v="13" actId="20577"/>
          <ac:spMkLst>
            <pc:docMk/>
            <pc:sldMk cId="2150151552" sldId="350"/>
            <ac:spMk id="50" creationId="{98C8F9A2-60C8-0BCB-7FD7-4E7FC9AB277C}"/>
          </ac:spMkLst>
        </pc:spChg>
        <pc:spChg chg="mod">
          <ac:chgData name="Aryan Sahu" userId="8e54e4dc-dbcd-4892-b5c0-fe4ab8500fe0" providerId="ADAL" clId="{D6481825-C866-4BA3-AAF3-05B75D01DA75}" dt="2024-10-02T18:08:19.558" v="32" actId="20577"/>
          <ac:spMkLst>
            <pc:docMk/>
            <pc:sldMk cId="2150151552" sldId="350"/>
            <ac:spMk id="54" creationId="{A5F9571F-74C8-90BE-5F42-C25D65E432A4}"/>
          </ac:spMkLst>
        </pc:spChg>
        <pc:spChg chg="mod">
          <ac:chgData name="Aryan Sahu" userId="8e54e4dc-dbcd-4892-b5c0-fe4ab8500fe0" providerId="ADAL" clId="{D6481825-C866-4BA3-AAF3-05B75D01DA75}" dt="2024-10-02T18:08:39.372" v="69" actId="20577"/>
          <ac:spMkLst>
            <pc:docMk/>
            <pc:sldMk cId="2150151552" sldId="350"/>
            <ac:spMk id="57" creationId="{EB766EA2-16A8-4344-D44B-54C052101744}"/>
          </ac:spMkLst>
        </pc:spChg>
        <pc:spChg chg="mod">
          <ac:chgData name="Aryan Sahu" userId="8e54e4dc-dbcd-4892-b5c0-fe4ab8500fe0" providerId="ADAL" clId="{D6481825-C866-4BA3-AAF3-05B75D01DA75}" dt="2024-10-02T18:08:36.339" v="67" actId="20577"/>
          <ac:spMkLst>
            <pc:docMk/>
            <pc:sldMk cId="2150151552" sldId="350"/>
            <ac:spMk id="60" creationId="{75FA377F-5C79-2E5F-DDE7-B285EC358B2F}"/>
          </ac:spMkLst>
        </pc:spChg>
        <pc:spChg chg="mod">
          <ac:chgData name="Aryan Sahu" userId="8e54e4dc-dbcd-4892-b5c0-fe4ab8500fe0" providerId="ADAL" clId="{D6481825-C866-4BA3-AAF3-05B75D01DA75}" dt="2024-10-02T18:08:26.032" v="50" actId="20577"/>
          <ac:spMkLst>
            <pc:docMk/>
            <pc:sldMk cId="2150151552" sldId="350"/>
            <ac:spMk id="65" creationId="{7B3DB4C1-5A43-4B3E-C125-3DCC3DED8222}"/>
          </ac:spMkLst>
        </pc:spChg>
        <pc:picChg chg="add del mod">
          <ac:chgData name="Aryan Sahu" userId="8e54e4dc-dbcd-4892-b5c0-fe4ab8500fe0" providerId="ADAL" clId="{D6481825-C866-4BA3-AAF3-05B75D01DA75}" dt="2024-10-03T01:19:58.076" v="1130" actId="478"/>
          <ac:picMkLst>
            <pc:docMk/>
            <pc:sldMk cId="2150151552" sldId="350"/>
            <ac:picMk id="21" creationId="{6CA2A4DA-9404-EFAB-9810-EE3A797DBC96}"/>
          </ac:picMkLst>
        </pc:picChg>
        <pc:picChg chg="add mod">
          <ac:chgData name="Aryan Sahu" userId="8e54e4dc-dbcd-4892-b5c0-fe4ab8500fe0" providerId="ADAL" clId="{D6481825-C866-4BA3-AAF3-05B75D01DA75}" dt="2024-10-03T01:19:57.334" v="1129" actId="1076"/>
          <ac:picMkLst>
            <pc:docMk/>
            <pc:sldMk cId="2150151552" sldId="350"/>
            <ac:picMk id="4098" creationId="{4AA57546-B87F-F63F-0AB2-FB9B8C5EA0C1}"/>
          </ac:picMkLst>
        </pc:picChg>
      </pc:sldChg>
      <pc:sldChg chg="new del">
        <pc:chgData name="Aryan Sahu" userId="8e54e4dc-dbcd-4892-b5c0-fe4ab8500fe0" providerId="ADAL" clId="{D6481825-C866-4BA3-AAF3-05B75D01DA75}" dt="2024-10-02T18:08:59.779" v="75" actId="47"/>
        <pc:sldMkLst>
          <pc:docMk/>
          <pc:sldMk cId="969127097" sldId="351"/>
        </pc:sldMkLst>
      </pc:sldChg>
      <pc:sldChg chg="add del">
        <pc:chgData name="Aryan Sahu" userId="8e54e4dc-dbcd-4892-b5c0-fe4ab8500fe0" providerId="ADAL" clId="{D6481825-C866-4BA3-AAF3-05B75D01DA75}" dt="2024-10-02T18:08:48.297" v="72" actId="27028"/>
        <pc:sldMkLst>
          <pc:docMk/>
          <pc:sldMk cId="3300540672" sldId="351"/>
        </pc:sldMkLst>
      </pc:sldChg>
      <pc:sldChg chg="addSp delSp modSp new mod modTransition setBg">
        <pc:chgData name="Aryan Sahu" userId="8e54e4dc-dbcd-4892-b5c0-fe4ab8500fe0" providerId="ADAL" clId="{D6481825-C866-4BA3-AAF3-05B75D01DA75}" dt="2024-10-03T11:31:00.216" v="1210" actId="207"/>
        <pc:sldMkLst>
          <pc:docMk/>
          <pc:sldMk cId="1345091120" sldId="352"/>
        </pc:sldMkLst>
        <pc:spChg chg="mod">
          <ac:chgData name="Aryan Sahu" userId="8e54e4dc-dbcd-4892-b5c0-fe4ab8500fe0" providerId="ADAL" clId="{D6481825-C866-4BA3-AAF3-05B75D01DA75}" dt="2024-10-02T18:14:32.432" v="127" actId="207"/>
          <ac:spMkLst>
            <pc:docMk/>
            <pc:sldMk cId="1345091120" sldId="352"/>
            <ac:spMk id="2" creationId="{C0DEA53F-A0C2-34A9-D081-DBAB445D1DE1}"/>
          </ac:spMkLst>
        </pc:spChg>
        <pc:spChg chg="mod ord">
          <ac:chgData name="Aryan Sahu" userId="8e54e4dc-dbcd-4892-b5c0-fe4ab8500fe0" providerId="ADAL" clId="{D6481825-C866-4BA3-AAF3-05B75D01DA75}" dt="2024-10-03T11:31:00.216" v="1210" actId="207"/>
          <ac:spMkLst>
            <pc:docMk/>
            <pc:sldMk cId="1345091120" sldId="352"/>
            <ac:spMk id="3" creationId="{E2CAB637-69B5-23FF-6DF4-FC98A4AEFF5E}"/>
          </ac:spMkLst>
        </pc:spChg>
        <pc:spChg chg="add mod">
          <ac:chgData name="Aryan Sahu" userId="8e54e4dc-dbcd-4892-b5c0-fe4ab8500fe0" providerId="ADAL" clId="{D6481825-C866-4BA3-AAF3-05B75D01DA75}" dt="2024-10-03T01:18:38.114" v="1125"/>
          <ac:spMkLst>
            <pc:docMk/>
            <pc:sldMk cId="1345091120" sldId="352"/>
            <ac:spMk id="4" creationId="{50300C06-649C-C459-5AD4-8E8A457D85B4}"/>
          </ac:spMkLst>
        </pc:spChg>
        <pc:spChg chg="add del">
          <ac:chgData name="Aryan Sahu" userId="8e54e4dc-dbcd-4892-b5c0-fe4ab8500fe0" providerId="ADAL" clId="{D6481825-C866-4BA3-AAF3-05B75D01DA75}" dt="2024-10-02T18:14:24.042" v="119" actId="26606"/>
          <ac:spMkLst>
            <pc:docMk/>
            <pc:sldMk cId="1345091120" sldId="352"/>
            <ac:spMk id="1031" creationId="{743AA782-23D1-4521-8CAD-47662984AA08}"/>
          </ac:spMkLst>
        </pc:spChg>
        <pc:spChg chg="add del">
          <ac:chgData name="Aryan Sahu" userId="8e54e4dc-dbcd-4892-b5c0-fe4ab8500fe0" providerId="ADAL" clId="{D6481825-C866-4BA3-AAF3-05B75D01DA75}" dt="2024-10-02T18:14:24.042" v="119" actId="26606"/>
          <ac:spMkLst>
            <pc:docMk/>
            <pc:sldMk cId="1345091120" sldId="352"/>
            <ac:spMk id="1033" creationId="{71877DBC-BB60-40F0-AC93-2ACDBAAE60CE}"/>
          </ac:spMkLst>
        </pc:spChg>
        <pc:spChg chg="add del">
          <ac:chgData name="Aryan Sahu" userId="8e54e4dc-dbcd-4892-b5c0-fe4ab8500fe0" providerId="ADAL" clId="{D6481825-C866-4BA3-AAF3-05B75D01DA75}" dt="2024-10-02T18:14:26.364" v="121" actId="26606"/>
          <ac:spMkLst>
            <pc:docMk/>
            <pc:sldMk cId="1345091120" sldId="352"/>
            <ac:spMk id="1035" creationId="{6CB927A4-E432-4310-9CD5-E89FF5063179}"/>
          </ac:spMkLst>
        </pc:spChg>
        <pc:spChg chg="add del">
          <ac:chgData name="Aryan Sahu" userId="8e54e4dc-dbcd-4892-b5c0-fe4ab8500fe0" providerId="ADAL" clId="{D6481825-C866-4BA3-AAF3-05B75D01DA75}" dt="2024-10-02T18:14:26.364" v="121" actId="26606"/>
          <ac:spMkLst>
            <pc:docMk/>
            <pc:sldMk cId="1345091120" sldId="352"/>
            <ac:spMk id="1036" creationId="{327D73B4-9F5C-4A64-A179-51B9500CB8B5}"/>
          </ac:spMkLst>
        </pc:spChg>
        <pc:spChg chg="add del">
          <ac:chgData name="Aryan Sahu" userId="8e54e4dc-dbcd-4892-b5c0-fe4ab8500fe0" providerId="ADAL" clId="{D6481825-C866-4BA3-AAF3-05B75D01DA75}" dt="2024-10-02T18:14:26.364" v="121" actId="26606"/>
          <ac:spMkLst>
            <pc:docMk/>
            <pc:sldMk cId="1345091120" sldId="352"/>
            <ac:spMk id="1037" creationId="{1453BF6C-B012-48B7-B4E8-6D7AC7C27D02}"/>
          </ac:spMkLst>
        </pc:spChg>
        <pc:spChg chg="add del">
          <ac:chgData name="Aryan Sahu" userId="8e54e4dc-dbcd-4892-b5c0-fe4ab8500fe0" providerId="ADAL" clId="{D6481825-C866-4BA3-AAF3-05B75D01DA75}" dt="2024-10-02T18:14:26.364" v="121" actId="26606"/>
          <ac:spMkLst>
            <pc:docMk/>
            <pc:sldMk cId="1345091120" sldId="352"/>
            <ac:spMk id="1038" creationId="{C1F06963-6374-4B48-844F-071A9BAAAE02}"/>
          </ac:spMkLst>
        </pc:spChg>
        <pc:spChg chg="add del">
          <ac:chgData name="Aryan Sahu" userId="8e54e4dc-dbcd-4892-b5c0-fe4ab8500fe0" providerId="ADAL" clId="{D6481825-C866-4BA3-AAF3-05B75D01DA75}" dt="2024-10-02T18:14:26.364" v="121" actId="26606"/>
          <ac:spMkLst>
            <pc:docMk/>
            <pc:sldMk cId="1345091120" sldId="352"/>
            <ac:spMk id="1039" creationId="{E3020543-B24B-4EC4-8FFC-8DD88EEA91A8}"/>
          </ac:spMkLst>
        </pc:spChg>
        <pc:spChg chg="add del">
          <ac:chgData name="Aryan Sahu" userId="8e54e4dc-dbcd-4892-b5c0-fe4ab8500fe0" providerId="ADAL" clId="{D6481825-C866-4BA3-AAF3-05B75D01DA75}" dt="2024-10-02T18:14:27.704" v="123" actId="26606"/>
          <ac:spMkLst>
            <pc:docMk/>
            <pc:sldMk cId="1345091120" sldId="352"/>
            <ac:spMk id="1043" creationId="{4F7EBAE4-9945-4473-9E34-B2C66EA0F03D}"/>
          </ac:spMkLst>
        </pc:spChg>
        <pc:spChg chg="add del">
          <ac:chgData name="Aryan Sahu" userId="8e54e4dc-dbcd-4892-b5c0-fe4ab8500fe0" providerId="ADAL" clId="{D6481825-C866-4BA3-AAF3-05B75D01DA75}" dt="2024-10-02T18:14:27.704" v="123" actId="26606"/>
          <ac:spMkLst>
            <pc:docMk/>
            <pc:sldMk cId="1345091120" sldId="352"/>
            <ac:spMk id="1044" creationId="{70BEB1E7-2F88-40BC-B73D-42E5B6F80BFC}"/>
          </ac:spMkLst>
        </pc:spChg>
        <pc:spChg chg="add del">
          <ac:chgData name="Aryan Sahu" userId="8e54e4dc-dbcd-4892-b5c0-fe4ab8500fe0" providerId="ADAL" clId="{D6481825-C866-4BA3-AAF3-05B75D01DA75}" dt="2024-10-02T18:14:27.704" v="123" actId="26606"/>
          <ac:spMkLst>
            <pc:docMk/>
            <pc:sldMk cId="1345091120" sldId="352"/>
            <ac:spMk id="1045" creationId="{A7B99495-F43F-4D80-A44F-2CB4764EB90B}"/>
          </ac:spMkLst>
        </pc:spChg>
        <pc:spChg chg="add">
          <ac:chgData name="Aryan Sahu" userId="8e54e4dc-dbcd-4892-b5c0-fe4ab8500fe0" providerId="ADAL" clId="{D6481825-C866-4BA3-AAF3-05B75D01DA75}" dt="2024-10-02T18:14:27.712" v="124" actId="26606"/>
          <ac:spMkLst>
            <pc:docMk/>
            <pc:sldMk cId="1345091120" sldId="352"/>
            <ac:spMk id="1047" creationId="{327D73B4-9F5C-4A64-A179-51B9500CB8B5}"/>
          </ac:spMkLst>
        </pc:spChg>
        <pc:spChg chg="add">
          <ac:chgData name="Aryan Sahu" userId="8e54e4dc-dbcd-4892-b5c0-fe4ab8500fe0" providerId="ADAL" clId="{D6481825-C866-4BA3-AAF3-05B75D01DA75}" dt="2024-10-02T18:14:27.712" v="124" actId="26606"/>
          <ac:spMkLst>
            <pc:docMk/>
            <pc:sldMk cId="1345091120" sldId="352"/>
            <ac:spMk id="1048" creationId="{C1F06963-6374-4B48-844F-071A9BAAAE02}"/>
          </ac:spMkLst>
        </pc:spChg>
        <pc:spChg chg="add">
          <ac:chgData name="Aryan Sahu" userId="8e54e4dc-dbcd-4892-b5c0-fe4ab8500fe0" providerId="ADAL" clId="{D6481825-C866-4BA3-AAF3-05B75D01DA75}" dt="2024-10-02T18:14:27.712" v="124" actId="26606"/>
          <ac:spMkLst>
            <pc:docMk/>
            <pc:sldMk cId="1345091120" sldId="352"/>
            <ac:spMk id="1049" creationId="{6CB927A4-E432-4310-9CD5-E89FF5063179}"/>
          </ac:spMkLst>
        </pc:spChg>
        <pc:spChg chg="add">
          <ac:chgData name="Aryan Sahu" userId="8e54e4dc-dbcd-4892-b5c0-fe4ab8500fe0" providerId="ADAL" clId="{D6481825-C866-4BA3-AAF3-05B75D01DA75}" dt="2024-10-02T18:14:27.712" v="124" actId="26606"/>
          <ac:spMkLst>
            <pc:docMk/>
            <pc:sldMk cId="1345091120" sldId="352"/>
            <ac:spMk id="1050" creationId="{1453BF6C-B012-48B7-B4E8-6D7AC7C27D02}"/>
          </ac:spMkLst>
        </pc:spChg>
        <pc:spChg chg="add">
          <ac:chgData name="Aryan Sahu" userId="8e54e4dc-dbcd-4892-b5c0-fe4ab8500fe0" providerId="ADAL" clId="{D6481825-C866-4BA3-AAF3-05B75D01DA75}" dt="2024-10-02T18:14:27.712" v="124" actId="26606"/>
          <ac:spMkLst>
            <pc:docMk/>
            <pc:sldMk cId="1345091120" sldId="352"/>
            <ac:spMk id="1051" creationId="{E3020543-B24B-4EC4-8FFC-8DD88EEA91A8}"/>
          </ac:spMkLst>
        </pc:spChg>
        <pc:picChg chg="add mod">
          <ac:chgData name="Aryan Sahu" userId="8e54e4dc-dbcd-4892-b5c0-fe4ab8500fe0" providerId="ADAL" clId="{D6481825-C866-4BA3-AAF3-05B75D01DA75}" dt="2024-10-02T18:14:27.712" v="124" actId="26606"/>
          <ac:picMkLst>
            <pc:docMk/>
            <pc:sldMk cId="1345091120" sldId="352"/>
            <ac:picMk id="1026" creationId="{BB79CBA8-8EE9-CB1D-C03A-4BB1B93B69EE}"/>
          </ac:picMkLst>
        </pc:picChg>
        <pc:cxnChg chg="add del">
          <ac:chgData name="Aryan Sahu" userId="8e54e4dc-dbcd-4892-b5c0-fe4ab8500fe0" providerId="ADAL" clId="{D6481825-C866-4BA3-AAF3-05B75D01DA75}" dt="2024-10-02T18:14:26.364" v="121" actId="26606"/>
          <ac:cxnSpMkLst>
            <pc:docMk/>
            <pc:sldMk cId="1345091120" sldId="352"/>
            <ac:cxnSpMk id="1041" creationId="{C49DA8F6-BCC1-4447-B54C-57856834B94B}"/>
          </ac:cxnSpMkLst>
        </pc:cxnChg>
        <pc:cxnChg chg="add">
          <ac:chgData name="Aryan Sahu" userId="8e54e4dc-dbcd-4892-b5c0-fe4ab8500fe0" providerId="ADAL" clId="{D6481825-C866-4BA3-AAF3-05B75D01DA75}" dt="2024-10-02T18:14:27.712" v="124" actId="26606"/>
          <ac:cxnSpMkLst>
            <pc:docMk/>
            <pc:sldMk cId="1345091120" sldId="352"/>
            <ac:cxnSpMk id="1052" creationId="{C49DA8F6-BCC1-4447-B54C-57856834B94B}"/>
          </ac:cxnSpMkLst>
        </pc:cxnChg>
      </pc:sldChg>
      <pc:sldChg chg="new del">
        <pc:chgData name="Aryan Sahu" userId="8e54e4dc-dbcd-4892-b5c0-fe4ab8500fe0" providerId="ADAL" clId="{D6481825-C866-4BA3-AAF3-05B75D01DA75}" dt="2024-10-02T18:10:39.253" v="89" actId="680"/>
        <pc:sldMkLst>
          <pc:docMk/>
          <pc:sldMk cId="2014446629" sldId="353"/>
        </pc:sldMkLst>
      </pc:sldChg>
      <pc:sldChg chg="addSp delSp modSp new mod modTransition setBg">
        <pc:chgData name="Aryan Sahu" userId="8e54e4dc-dbcd-4892-b5c0-fe4ab8500fe0" providerId="ADAL" clId="{D6481825-C866-4BA3-AAF3-05B75D01DA75}" dt="2024-10-03T11:30:55.917" v="1209" actId="207"/>
        <pc:sldMkLst>
          <pc:docMk/>
          <pc:sldMk cId="2182928790" sldId="353"/>
        </pc:sldMkLst>
        <pc:spChg chg="mod">
          <ac:chgData name="Aryan Sahu" userId="8e54e4dc-dbcd-4892-b5c0-fe4ab8500fe0" providerId="ADAL" clId="{D6481825-C866-4BA3-AAF3-05B75D01DA75}" dt="2024-10-02T18:16:40.090" v="141" actId="207"/>
          <ac:spMkLst>
            <pc:docMk/>
            <pc:sldMk cId="2182928790" sldId="353"/>
            <ac:spMk id="2" creationId="{883D9922-9F89-9543-5E44-D8D807A9390E}"/>
          </ac:spMkLst>
        </pc:spChg>
        <pc:spChg chg="add del mod">
          <ac:chgData name="Aryan Sahu" userId="8e54e4dc-dbcd-4892-b5c0-fe4ab8500fe0" providerId="ADAL" clId="{D6481825-C866-4BA3-AAF3-05B75D01DA75}" dt="2024-10-02T18:16:00.537" v="131" actId="26606"/>
          <ac:spMkLst>
            <pc:docMk/>
            <pc:sldMk cId="2182928790" sldId="353"/>
            <ac:spMk id="3" creationId="{D4DBC6D0-3A1D-7ECD-71EF-7D3155A66F8B}"/>
          </ac:spMkLst>
        </pc:spChg>
        <pc:spChg chg="add mod">
          <ac:chgData name="Aryan Sahu" userId="8e54e4dc-dbcd-4892-b5c0-fe4ab8500fe0" providerId="ADAL" clId="{D6481825-C866-4BA3-AAF3-05B75D01DA75}" dt="2024-10-03T01:18:35.192" v="1124"/>
          <ac:spMkLst>
            <pc:docMk/>
            <pc:sldMk cId="2182928790" sldId="353"/>
            <ac:spMk id="4" creationId="{7E24B141-93AF-8DC6-FC1D-8825A157037D}"/>
          </ac:spMkLst>
        </pc:spChg>
        <pc:spChg chg="add mod">
          <ac:chgData name="Aryan Sahu" userId="8e54e4dc-dbcd-4892-b5c0-fe4ab8500fe0" providerId="ADAL" clId="{D6481825-C866-4BA3-AAF3-05B75D01DA75}" dt="2024-10-03T11:30:55.917" v="1209" actId="207"/>
          <ac:spMkLst>
            <pc:docMk/>
            <pc:sldMk cId="2182928790" sldId="353"/>
            <ac:spMk id="2054" creationId="{D4DBC6D0-3A1D-7ECD-71EF-7D3155A66F8B}"/>
          </ac:spMkLst>
        </pc:spChg>
        <pc:spChg chg="add">
          <ac:chgData name="Aryan Sahu" userId="8e54e4dc-dbcd-4892-b5c0-fe4ab8500fe0" providerId="ADAL" clId="{D6481825-C866-4BA3-AAF3-05B75D01DA75}" dt="2024-10-02T18:16:00.537" v="131" actId="26606"/>
          <ac:spMkLst>
            <pc:docMk/>
            <pc:sldMk cId="2182928790" sldId="353"/>
            <ac:spMk id="2055" creationId="{327D73B4-9F5C-4A64-A179-51B9500CB8B5}"/>
          </ac:spMkLst>
        </pc:spChg>
        <pc:spChg chg="add">
          <ac:chgData name="Aryan Sahu" userId="8e54e4dc-dbcd-4892-b5c0-fe4ab8500fe0" providerId="ADAL" clId="{D6481825-C866-4BA3-AAF3-05B75D01DA75}" dt="2024-10-02T18:16:00.537" v="131" actId="26606"/>
          <ac:spMkLst>
            <pc:docMk/>
            <pc:sldMk cId="2182928790" sldId="353"/>
            <ac:spMk id="2057" creationId="{C1F06963-6374-4B48-844F-071A9BAAAE02}"/>
          </ac:spMkLst>
        </pc:spChg>
        <pc:spChg chg="add">
          <ac:chgData name="Aryan Sahu" userId="8e54e4dc-dbcd-4892-b5c0-fe4ab8500fe0" providerId="ADAL" clId="{D6481825-C866-4BA3-AAF3-05B75D01DA75}" dt="2024-10-02T18:16:00.537" v="131" actId="26606"/>
          <ac:spMkLst>
            <pc:docMk/>
            <pc:sldMk cId="2182928790" sldId="353"/>
            <ac:spMk id="2059" creationId="{6CB927A4-E432-4310-9CD5-E89FF5063179}"/>
          </ac:spMkLst>
        </pc:spChg>
        <pc:spChg chg="add">
          <ac:chgData name="Aryan Sahu" userId="8e54e4dc-dbcd-4892-b5c0-fe4ab8500fe0" providerId="ADAL" clId="{D6481825-C866-4BA3-AAF3-05B75D01DA75}" dt="2024-10-02T18:16:00.537" v="131" actId="26606"/>
          <ac:spMkLst>
            <pc:docMk/>
            <pc:sldMk cId="2182928790" sldId="353"/>
            <ac:spMk id="2061" creationId="{1453BF6C-B012-48B7-B4E8-6D7AC7C27D02}"/>
          </ac:spMkLst>
        </pc:spChg>
        <pc:spChg chg="add">
          <ac:chgData name="Aryan Sahu" userId="8e54e4dc-dbcd-4892-b5c0-fe4ab8500fe0" providerId="ADAL" clId="{D6481825-C866-4BA3-AAF3-05B75D01DA75}" dt="2024-10-02T18:16:00.537" v="131" actId="26606"/>
          <ac:spMkLst>
            <pc:docMk/>
            <pc:sldMk cId="2182928790" sldId="353"/>
            <ac:spMk id="2063" creationId="{E3020543-B24B-4EC4-8FFC-8DD88EEA91A8}"/>
          </ac:spMkLst>
        </pc:spChg>
        <pc:graphicFrameChg chg="add del">
          <ac:chgData name="Aryan Sahu" userId="8e54e4dc-dbcd-4892-b5c0-fe4ab8500fe0" providerId="ADAL" clId="{D6481825-C866-4BA3-AAF3-05B75D01DA75}" dt="2024-10-02T18:16:00.526" v="130" actId="26606"/>
          <ac:graphicFrameMkLst>
            <pc:docMk/>
            <pc:sldMk cId="2182928790" sldId="353"/>
            <ac:graphicFrameMk id="2052" creationId="{0E02E0B9-C502-4655-37B0-003E3F38EFE9}"/>
          </ac:graphicFrameMkLst>
        </pc:graphicFrameChg>
        <pc:picChg chg="add mod">
          <ac:chgData name="Aryan Sahu" userId="8e54e4dc-dbcd-4892-b5c0-fe4ab8500fe0" providerId="ADAL" clId="{D6481825-C866-4BA3-AAF3-05B75D01DA75}" dt="2024-10-02T18:16:12.193" v="135" actId="14100"/>
          <ac:picMkLst>
            <pc:docMk/>
            <pc:sldMk cId="2182928790" sldId="353"/>
            <ac:picMk id="2050" creationId="{A2037707-04A7-C877-1BB5-3602D12AAA92}"/>
          </ac:picMkLst>
        </pc:picChg>
        <pc:cxnChg chg="add">
          <ac:chgData name="Aryan Sahu" userId="8e54e4dc-dbcd-4892-b5c0-fe4ab8500fe0" providerId="ADAL" clId="{D6481825-C866-4BA3-AAF3-05B75D01DA75}" dt="2024-10-02T18:16:00.537" v="131" actId="26606"/>
          <ac:cxnSpMkLst>
            <pc:docMk/>
            <pc:sldMk cId="2182928790" sldId="353"/>
            <ac:cxnSpMk id="2065" creationId="{C49DA8F6-BCC1-4447-B54C-57856834B94B}"/>
          </ac:cxnSpMkLst>
        </pc:cxnChg>
      </pc:sldChg>
      <pc:sldChg chg="modSp add mod modTransition">
        <pc:chgData name="Aryan Sahu" userId="8e54e4dc-dbcd-4892-b5c0-fe4ab8500fe0" providerId="ADAL" clId="{D6481825-C866-4BA3-AAF3-05B75D01DA75}" dt="2024-10-03T01:08:54.492" v="1090"/>
        <pc:sldMkLst>
          <pc:docMk/>
          <pc:sldMk cId="662480805" sldId="354"/>
        </pc:sldMkLst>
        <pc:spChg chg="mod">
          <ac:chgData name="Aryan Sahu" userId="8e54e4dc-dbcd-4892-b5c0-fe4ab8500fe0" providerId="ADAL" clId="{D6481825-C866-4BA3-AAF3-05B75D01DA75}" dt="2024-10-02T18:17:37.312" v="162" actId="255"/>
          <ac:spMkLst>
            <pc:docMk/>
            <pc:sldMk cId="662480805" sldId="354"/>
            <ac:spMk id="4" creationId="{D63CF253-A086-BE46-B355-F3265BBAB7F5}"/>
          </ac:spMkLst>
        </pc:spChg>
      </pc:sldChg>
      <pc:sldChg chg="addSp delSp modSp new mod modTransition">
        <pc:chgData name="Aryan Sahu" userId="8e54e4dc-dbcd-4892-b5c0-fe4ab8500fe0" providerId="ADAL" clId="{D6481825-C866-4BA3-AAF3-05B75D01DA75}" dt="2024-10-03T11:32:20.741" v="1227" actId="1076"/>
        <pc:sldMkLst>
          <pc:docMk/>
          <pc:sldMk cId="2890198989" sldId="355"/>
        </pc:sldMkLst>
        <pc:spChg chg="mod">
          <ac:chgData name="Aryan Sahu" userId="8e54e4dc-dbcd-4892-b5c0-fe4ab8500fe0" providerId="ADAL" clId="{D6481825-C866-4BA3-AAF3-05B75D01DA75}" dt="2024-10-03T01:18:21.236" v="1121" actId="1076"/>
          <ac:spMkLst>
            <pc:docMk/>
            <pc:sldMk cId="2890198989" sldId="355"/>
            <ac:spMk id="2" creationId="{D5BFBE69-4901-C7F5-0096-383DCD98D77D}"/>
          </ac:spMkLst>
        </pc:spChg>
        <pc:spChg chg="mod">
          <ac:chgData name="Aryan Sahu" userId="8e54e4dc-dbcd-4892-b5c0-fe4ab8500fe0" providerId="ADAL" clId="{D6481825-C866-4BA3-AAF3-05B75D01DA75}" dt="2024-10-03T11:31:22.072" v="1212" actId="14100"/>
          <ac:spMkLst>
            <pc:docMk/>
            <pc:sldMk cId="2890198989" sldId="355"/>
            <ac:spMk id="3" creationId="{D4CCE97B-7CD8-739A-DC39-EACBD2896A46}"/>
          </ac:spMkLst>
        </pc:spChg>
        <pc:spChg chg="add mod">
          <ac:chgData name="Aryan Sahu" userId="8e54e4dc-dbcd-4892-b5c0-fe4ab8500fe0" providerId="ADAL" clId="{D6481825-C866-4BA3-AAF3-05B75D01DA75}" dt="2024-10-03T11:32:11.221" v="1225" actId="1076"/>
          <ac:spMkLst>
            <pc:docMk/>
            <pc:sldMk cId="2890198989" sldId="355"/>
            <ac:spMk id="4" creationId="{F7243C21-10E2-068E-26B9-0D4AFE2B351A}"/>
          </ac:spMkLst>
        </pc:spChg>
        <pc:spChg chg="add del mod">
          <ac:chgData name="Aryan Sahu" userId="8e54e4dc-dbcd-4892-b5c0-fe4ab8500fe0" providerId="ADAL" clId="{D6481825-C866-4BA3-AAF3-05B75D01DA75}" dt="2024-10-03T11:32:04.539" v="1224" actId="27636"/>
          <ac:spMkLst>
            <pc:docMk/>
            <pc:sldMk cId="2890198989" sldId="355"/>
            <ac:spMk id="5" creationId="{2E08FCBB-CEFD-B30D-81B2-1793855C5EAA}"/>
          </ac:spMkLst>
        </pc:spChg>
        <pc:spChg chg="add mod">
          <ac:chgData name="Aryan Sahu" userId="8e54e4dc-dbcd-4892-b5c0-fe4ab8500fe0" providerId="ADAL" clId="{D6481825-C866-4BA3-AAF3-05B75D01DA75}" dt="2024-10-03T01:18:30.544" v="1122"/>
          <ac:spMkLst>
            <pc:docMk/>
            <pc:sldMk cId="2890198989" sldId="355"/>
            <ac:spMk id="6" creationId="{CCCCDF40-9D2B-A9F5-AFA1-FDB1859FE2AE}"/>
          </ac:spMkLst>
        </pc:spChg>
        <pc:graphicFrameChg chg="add del">
          <ac:chgData name="Aryan Sahu" userId="8e54e4dc-dbcd-4892-b5c0-fe4ab8500fe0" providerId="ADAL" clId="{D6481825-C866-4BA3-AAF3-05B75D01DA75}" dt="2024-10-03T01:07:35.504" v="1070" actId="26606"/>
          <ac:graphicFrameMkLst>
            <pc:docMk/>
            <pc:sldMk cId="2890198989" sldId="355"/>
            <ac:graphicFrameMk id="7" creationId="{5E094B3A-71F5-0C8B-08FC-31403787FD5B}"/>
          </ac:graphicFrameMkLst>
        </pc:graphicFrameChg>
        <pc:graphicFrameChg chg="add del">
          <ac:chgData name="Aryan Sahu" userId="8e54e4dc-dbcd-4892-b5c0-fe4ab8500fe0" providerId="ADAL" clId="{D6481825-C866-4BA3-AAF3-05B75D01DA75}" dt="2024-10-03T01:07:38.081" v="1072" actId="26606"/>
          <ac:graphicFrameMkLst>
            <pc:docMk/>
            <pc:sldMk cId="2890198989" sldId="355"/>
            <ac:graphicFrameMk id="9" creationId="{F113503C-B1BB-AAB3-C8CB-8F6507AD1103}"/>
          </ac:graphicFrameMkLst>
        </pc:graphicFrameChg>
        <pc:graphicFrameChg chg="add del">
          <ac:chgData name="Aryan Sahu" userId="8e54e4dc-dbcd-4892-b5c0-fe4ab8500fe0" providerId="ADAL" clId="{D6481825-C866-4BA3-AAF3-05B75D01DA75}" dt="2024-10-03T01:07:40.978" v="1074" actId="26606"/>
          <ac:graphicFrameMkLst>
            <pc:docMk/>
            <pc:sldMk cId="2890198989" sldId="355"/>
            <ac:graphicFrameMk id="11" creationId="{D322053B-3AE5-9C21-5E48-CFAA91E1B4DC}"/>
          </ac:graphicFrameMkLst>
        </pc:graphicFrameChg>
        <pc:graphicFrameChg chg="add del">
          <ac:chgData name="Aryan Sahu" userId="8e54e4dc-dbcd-4892-b5c0-fe4ab8500fe0" providerId="ADAL" clId="{D6481825-C866-4BA3-AAF3-05B75D01DA75}" dt="2024-10-03T01:07:41.824" v="1076" actId="26606"/>
          <ac:graphicFrameMkLst>
            <pc:docMk/>
            <pc:sldMk cId="2890198989" sldId="355"/>
            <ac:graphicFrameMk id="13" creationId="{E11BE433-3191-5E6A-B8BC-311BCCAEE1E1}"/>
          </ac:graphicFrameMkLst>
        </pc:graphicFrameChg>
        <pc:picChg chg="add mod">
          <ac:chgData name="Aryan Sahu" userId="8e54e4dc-dbcd-4892-b5c0-fe4ab8500fe0" providerId="ADAL" clId="{D6481825-C866-4BA3-AAF3-05B75D01DA75}" dt="2024-10-03T11:31:51.275" v="1221" actId="1076"/>
          <ac:picMkLst>
            <pc:docMk/>
            <pc:sldMk cId="2890198989" sldId="355"/>
            <ac:picMk id="1026" creationId="{6E848850-EE99-7052-FF5B-757456E8FC74}"/>
          </ac:picMkLst>
        </pc:picChg>
        <pc:picChg chg="add mod">
          <ac:chgData name="Aryan Sahu" userId="8e54e4dc-dbcd-4892-b5c0-fe4ab8500fe0" providerId="ADAL" clId="{D6481825-C866-4BA3-AAF3-05B75D01DA75}" dt="2024-10-03T11:32:20.741" v="1227" actId="1076"/>
          <ac:picMkLst>
            <pc:docMk/>
            <pc:sldMk cId="2890198989" sldId="355"/>
            <ac:picMk id="1028" creationId="{E42801AF-A5AC-96AB-7BD9-7379D7E34ADF}"/>
          </ac:picMkLst>
        </pc:picChg>
      </pc:sldChg>
      <pc:sldChg chg="addSp modSp add modTransition">
        <pc:chgData name="Aryan Sahu" userId="8e54e4dc-dbcd-4892-b5c0-fe4ab8500fe0" providerId="ADAL" clId="{D6481825-C866-4BA3-AAF3-05B75D01DA75}" dt="2024-10-03T01:18:32.281" v="1123"/>
        <pc:sldMkLst>
          <pc:docMk/>
          <pc:sldMk cId="1235506496" sldId="356"/>
        </pc:sldMkLst>
        <pc:spChg chg="add mod">
          <ac:chgData name="Aryan Sahu" userId="8e54e4dc-dbcd-4892-b5c0-fe4ab8500fe0" providerId="ADAL" clId="{D6481825-C866-4BA3-AAF3-05B75D01DA75}" dt="2024-10-03T01:18:32.281" v="1123"/>
          <ac:spMkLst>
            <pc:docMk/>
            <pc:sldMk cId="1235506496" sldId="356"/>
            <ac:spMk id="3" creationId="{AFF952CA-B3F6-85D9-2538-09F87BB6A782}"/>
          </ac:spMkLst>
        </pc:spChg>
      </pc:sldChg>
      <pc:sldChg chg="modSp add del mod">
        <pc:chgData name="Aryan Sahu" userId="8e54e4dc-dbcd-4892-b5c0-fe4ab8500fe0" providerId="ADAL" clId="{D6481825-C866-4BA3-AAF3-05B75D01DA75}" dt="2024-10-02T19:02:00.497" v="223" actId="47"/>
        <pc:sldMkLst>
          <pc:docMk/>
          <pc:sldMk cId="3921226931" sldId="357"/>
        </pc:sldMkLst>
        <pc:spChg chg="mod">
          <ac:chgData name="Aryan Sahu" userId="8e54e4dc-dbcd-4892-b5c0-fe4ab8500fe0" providerId="ADAL" clId="{D6481825-C866-4BA3-AAF3-05B75D01DA75}" dt="2024-10-02T18:55:00.985" v="176" actId="20577"/>
          <ac:spMkLst>
            <pc:docMk/>
            <pc:sldMk cId="3921226931" sldId="357"/>
            <ac:spMk id="4" creationId="{D63CF253-A086-BE46-B355-F3265BBAB7F5}"/>
          </ac:spMkLst>
        </pc:spChg>
      </pc:sldChg>
      <pc:sldChg chg="new del">
        <pc:chgData name="Aryan Sahu" userId="8e54e4dc-dbcd-4892-b5c0-fe4ab8500fe0" providerId="ADAL" clId="{D6481825-C866-4BA3-AAF3-05B75D01DA75}" dt="2024-10-02T19:05:15.570" v="265" actId="47"/>
        <pc:sldMkLst>
          <pc:docMk/>
          <pc:sldMk cId="1346512551" sldId="358"/>
        </pc:sldMkLst>
      </pc:sldChg>
      <pc:sldChg chg="add del">
        <pc:chgData name="Aryan Sahu" userId="8e54e4dc-dbcd-4892-b5c0-fe4ab8500fe0" providerId="ADAL" clId="{D6481825-C866-4BA3-AAF3-05B75D01DA75}" dt="2024-10-02T19:02:27.140" v="227"/>
        <pc:sldMkLst>
          <pc:docMk/>
          <pc:sldMk cId="117167407" sldId="359"/>
        </pc:sldMkLst>
      </pc:sldChg>
      <pc:sldChg chg="modSp add mod modTransition">
        <pc:chgData name="Aryan Sahu" userId="8e54e4dc-dbcd-4892-b5c0-fe4ab8500fe0" providerId="ADAL" clId="{D6481825-C866-4BA3-AAF3-05B75D01DA75}" dt="2024-10-03T01:09:20.276" v="1095"/>
        <pc:sldMkLst>
          <pc:docMk/>
          <pc:sldMk cId="3803770889" sldId="359"/>
        </pc:sldMkLst>
        <pc:spChg chg="mod">
          <ac:chgData name="Aryan Sahu" userId="8e54e4dc-dbcd-4892-b5c0-fe4ab8500fe0" providerId="ADAL" clId="{D6481825-C866-4BA3-AAF3-05B75D01DA75}" dt="2024-10-02T19:02:46.222" v="243" actId="20577"/>
          <ac:spMkLst>
            <pc:docMk/>
            <pc:sldMk cId="3803770889" sldId="359"/>
            <ac:spMk id="4" creationId="{D63CF253-A086-BE46-B355-F3265BBAB7F5}"/>
          </ac:spMkLst>
        </pc:spChg>
      </pc:sldChg>
      <pc:sldChg chg="add del">
        <pc:chgData name="Aryan Sahu" userId="8e54e4dc-dbcd-4892-b5c0-fe4ab8500fe0" providerId="ADAL" clId="{D6481825-C866-4BA3-AAF3-05B75D01DA75}" dt="2024-10-02T19:02:25.741" v="226"/>
        <pc:sldMkLst>
          <pc:docMk/>
          <pc:sldMk cId="2145479390" sldId="360"/>
        </pc:sldMkLst>
      </pc:sldChg>
      <pc:sldChg chg="add del">
        <pc:chgData name="Aryan Sahu" userId="8e54e4dc-dbcd-4892-b5c0-fe4ab8500fe0" providerId="ADAL" clId="{D6481825-C866-4BA3-AAF3-05B75D01DA75}" dt="2024-10-02T19:04:25.127" v="252" actId="47"/>
        <pc:sldMkLst>
          <pc:docMk/>
          <pc:sldMk cId="2888330049" sldId="360"/>
        </pc:sldMkLst>
      </pc:sldChg>
      <pc:sldChg chg="add modTransition">
        <pc:chgData name="Aryan Sahu" userId="8e54e4dc-dbcd-4892-b5c0-fe4ab8500fe0" providerId="ADAL" clId="{D6481825-C866-4BA3-AAF3-05B75D01DA75}" dt="2024-10-03T01:09:27.912" v="1097"/>
        <pc:sldMkLst>
          <pc:docMk/>
          <pc:sldMk cId="2368421921" sldId="361"/>
        </pc:sldMkLst>
      </pc:sldChg>
      <pc:sldChg chg="add del modTransition">
        <pc:chgData name="Aryan Sahu" userId="8e54e4dc-dbcd-4892-b5c0-fe4ab8500fe0" providerId="ADAL" clId="{D6481825-C866-4BA3-AAF3-05B75D01DA75}" dt="2024-10-03T01:09:34.444" v="1099"/>
        <pc:sldMkLst>
          <pc:docMk/>
          <pc:sldMk cId="3906515906" sldId="362"/>
        </pc:sldMkLst>
      </pc:sldChg>
      <pc:sldChg chg="add ord modTransition">
        <pc:chgData name="Aryan Sahu" userId="8e54e4dc-dbcd-4892-b5c0-fe4ab8500fe0" providerId="ADAL" clId="{D6481825-C866-4BA3-AAF3-05B75D01DA75}" dt="2024-10-03T01:09:57.598" v="1103"/>
        <pc:sldMkLst>
          <pc:docMk/>
          <pc:sldMk cId="920821066" sldId="363"/>
        </pc:sldMkLst>
      </pc:sldChg>
      <pc:sldChg chg="add modTransition">
        <pc:chgData name="Aryan Sahu" userId="8e54e4dc-dbcd-4892-b5c0-fe4ab8500fe0" providerId="ADAL" clId="{D6481825-C866-4BA3-AAF3-05B75D01DA75}" dt="2024-10-03T01:09:40.155" v="1100"/>
        <pc:sldMkLst>
          <pc:docMk/>
          <pc:sldMk cId="2463973138" sldId="364"/>
        </pc:sldMkLst>
      </pc:sldChg>
      <pc:sldChg chg="add modTransition">
        <pc:chgData name="Aryan Sahu" userId="8e54e4dc-dbcd-4892-b5c0-fe4ab8500fe0" providerId="ADAL" clId="{D6481825-C866-4BA3-AAF3-05B75D01DA75}" dt="2024-10-03T01:09:51.791" v="1102"/>
        <pc:sldMkLst>
          <pc:docMk/>
          <pc:sldMk cId="3709504087" sldId="365"/>
        </pc:sldMkLst>
      </pc:sldChg>
      <pc:sldChg chg="addSp modSp add modTransition">
        <pc:chgData name="Aryan Sahu" userId="8e54e4dc-dbcd-4892-b5c0-fe4ab8500fe0" providerId="ADAL" clId="{D6481825-C866-4BA3-AAF3-05B75D01DA75}" dt="2024-10-03T11:37:48.820" v="1277" actId="1076"/>
        <pc:sldMkLst>
          <pc:docMk/>
          <pc:sldMk cId="423543107" sldId="366"/>
        </pc:sldMkLst>
        <pc:picChg chg="add mod">
          <ac:chgData name="Aryan Sahu" userId="8e54e4dc-dbcd-4892-b5c0-fe4ab8500fe0" providerId="ADAL" clId="{D6481825-C866-4BA3-AAF3-05B75D01DA75}" dt="2024-10-03T11:37:48.820" v="1277" actId="1076"/>
          <ac:picMkLst>
            <pc:docMk/>
            <pc:sldMk cId="423543107" sldId="366"/>
            <ac:picMk id="2" creationId="{502E5186-8D7C-3736-2BA7-4D3B36EA229C}"/>
          </ac:picMkLst>
        </pc:picChg>
      </pc:sldChg>
      <pc:sldChg chg="addSp delSp modSp add mod modTransition setBg addAnim">
        <pc:chgData name="Aryan Sahu" userId="8e54e4dc-dbcd-4892-b5c0-fe4ab8500fe0" providerId="ADAL" clId="{D6481825-C866-4BA3-AAF3-05B75D01DA75}" dt="2024-10-03T11:36:18.995" v="1256" actId="207"/>
        <pc:sldMkLst>
          <pc:docMk/>
          <pc:sldMk cId="1317071401" sldId="367"/>
        </pc:sldMkLst>
        <pc:spChg chg="mod">
          <ac:chgData name="Aryan Sahu" userId="8e54e4dc-dbcd-4892-b5c0-fe4ab8500fe0" providerId="ADAL" clId="{D6481825-C866-4BA3-AAF3-05B75D01DA75}" dt="2024-10-03T11:36:18.995" v="1256" actId="207"/>
          <ac:spMkLst>
            <pc:docMk/>
            <pc:sldMk cId="1317071401" sldId="367"/>
            <ac:spMk id="4" creationId="{D63CF253-A086-BE46-B355-F3265BBAB7F5}"/>
          </ac:spMkLst>
        </pc:spChg>
        <pc:spChg chg="add">
          <ac:chgData name="Aryan Sahu" userId="8e54e4dc-dbcd-4892-b5c0-fe4ab8500fe0" providerId="ADAL" clId="{D6481825-C866-4BA3-AAF3-05B75D01DA75}" dt="2024-10-03T11:35:31.559" v="1251" actId="26606"/>
          <ac:spMkLst>
            <pc:docMk/>
            <pc:sldMk cId="1317071401" sldId="367"/>
            <ac:spMk id="4103" creationId="{362D44EE-C852-4460-B8B5-C4F2BC20510C}"/>
          </ac:spMkLst>
        </pc:spChg>
        <pc:spChg chg="add">
          <ac:chgData name="Aryan Sahu" userId="8e54e4dc-dbcd-4892-b5c0-fe4ab8500fe0" providerId="ADAL" clId="{D6481825-C866-4BA3-AAF3-05B75D01DA75}" dt="2024-10-03T11:35:31.559" v="1251" actId="26606"/>
          <ac:spMkLst>
            <pc:docMk/>
            <pc:sldMk cId="1317071401" sldId="367"/>
            <ac:spMk id="4105" creationId="{658970D8-8D1D-4B5C-894B-E871CC86543D}"/>
          </ac:spMkLst>
        </pc:spChg>
        <pc:spChg chg="add">
          <ac:chgData name="Aryan Sahu" userId="8e54e4dc-dbcd-4892-b5c0-fe4ab8500fe0" providerId="ADAL" clId="{D6481825-C866-4BA3-AAF3-05B75D01DA75}" dt="2024-10-03T11:35:31.559" v="1251" actId="26606"/>
          <ac:spMkLst>
            <pc:docMk/>
            <pc:sldMk cId="1317071401" sldId="367"/>
            <ac:spMk id="4107" creationId="{F227E5B6-9132-43CA-B503-37A18562ADF2}"/>
          </ac:spMkLst>
        </pc:spChg>
        <pc:spChg chg="add">
          <ac:chgData name="Aryan Sahu" userId="8e54e4dc-dbcd-4892-b5c0-fe4ab8500fe0" providerId="ADAL" clId="{D6481825-C866-4BA3-AAF3-05B75D01DA75}" dt="2024-10-03T11:35:31.559" v="1251" actId="26606"/>
          <ac:spMkLst>
            <pc:docMk/>
            <pc:sldMk cId="1317071401" sldId="367"/>
            <ac:spMk id="4109" creationId="{03C2051E-A88D-48E5-BACF-AAED17892722}"/>
          </ac:spMkLst>
        </pc:spChg>
        <pc:spChg chg="add">
          <ac:chgData name="Aryan Sahu" userId="8e54e4dc-dbcd-4892-b5c0-fe4ab8500fe0" providerId="ADAL" clId="{D6481825-C866-4BA3-AAF3-05B75D01DA75}" dt="2024-10-03T11:35:31.559" v="1251" actId="26606"/>
          <ac:spMkLst>
            <pc:docMk/>
            <pc:sldMk cId="1317071401" sldId="367"/>
            <ac:spMk id="4111" creationId="{7821A508-2985-4905-874A-527429BAABFA}"/>
          </ac:spMkLst>
        </pc:spChg>
        <pc:spChg chg="add">
          <ac:chgData name="Aryan Sahu" userId="8e54e4dc-dbcd-4892-b5c0-fe4ab8500fe0" providerId="ADAL" clId="{D6481825-C866-4BA3-AAF3-05B75D01DA75}" dt="2024-10-03T11:35:31.559" v="1251" actId="26606"/>
          <ac:spMkLst>
            <pc:docMk/>
            <pc:sldMk cId="1317071401" sldId="367"/>
            <ac:spMk id="4113" creationId="{D2929CB1-0E3C-4B2D-ADC5-0154FB33BA44}"/>
          </ac:spMkLst>
        </pc:spChg>
        <pc:spChg chg="add">
          <ac:chgData name="Aryan Sahu" userId="8e54e4dc-dbcd-4892-b5c0-fe4ab8500fe0" providerId="ADAL" clId="{D6481825-C866-4BA3-AAF3-05B75D01DA75}" dt="2024-10-03T11:35:31.559" v="1251" actId="26606"/>
          <ac:spMkLst>
            <pc:docMk/>
            <pc:sldMk cId="1317071401" sldId="367"/>
            <ac:spMk id="4115" creationId="{5F2F0C84-BE8C-4DC2-A6D3-30349A801D5C}"/>
          </ac:spMkLst>
        </pc:spChg>
        <pc:picChg chg="add del mod">
          <ac:chgData name="Aryan Sahu" userId="8e54e4dc-dbcd-4892-b5c0-fe4ab8500fe0" providerId="ADAL" clId="{D6481825-C866-4BA3-AAF3-05B75D01DA75}" dt="2024-10-03T11:35:18.400" v="1248" actId="478"/>
          <ac:picMkLst>
            <pc:docMk/>
            <pc:sldMk cId="1317071401" sldId="367"/>
            <ac:picMk id="2" creationId="{8C0FDB85-10C1-D602-6F2C-8435C82AB086}"/>
          </ac:picMkLst>
        </pc:picChg>
        <pc:picChg chg="add mod">
          <ac:chgData name="Aryan Sahu" userId="8e54e4dc-dbcd-4892-b5c0-fe4ab8500fe0" providerId="ADAL" clId="{D6481825-C866-4BA3-AAF3-05B75D01DA75}" dt="2024-10-03T11:36:05.990" v="1254" actId="27614"/>
          <ac:picMkLst>
            <pc:docMk/>
            <pc:sldMk cId="1317071401" sldId="367"/>
            <ac:picMk id="4098" creationId="{7194C8F0-2058-5E20-5307-01B7411974E4}"/>
          </ac:picMkLst>
        </pc:picChg>
      </pc:sldChg>
      <pc:sldChg chg="add modTransition">
        <pc:chgData name="Aryan Sahu" userId="8e54e4dc-dbcd-4892-b5c0-fe4ab8500fe0" providerId="ADAL" clId="{D6481825-C866-4BA3-AAF3-05B75D01DA75}" dt="2024-10-03T01:10:17.353" v="1106"/>
        <pc:sldMkLst>
          <pc:docMk/>
          <pc:sldMk cId="2474466007" sldId="368"/>
        </pc:sldMkLst>
      </pc:sldChg>
      <pc:sldChg chg="addSp modSp add modTransition">
        <pc:chgData name="Aryan Sahu" userId="8e54e4dc-dbcd-4892-b5c0-fe4ab8500fe0" providerId="ADAL" clId="{D6481825-C866-4BA3-AAF3-05B75D01DA75}" dt="2024-10-03T11:37:25.211" v="1271" actId="1076"/>
        <pc:sldMkLst>
          <pc:docMk/>
          <pc:sldMk cId="1326064917" sldId="369"/>
        </pc:sldMkLst>
        <pc:picChg chg="add mod">
          <ac:chgData name="Aryan Sahu" userId="8e54e4dc-dbcd-4892-b5c0-fe4ab8500fe0" providerId="ADAL" clId="{D6481825-C866-4BA3-AAF3-05B75D01DA75}" dt="2024-10-03T11:37:25.211" v="1271" actId="1076"/>
          <ac:picMkLst>
            <pc:docMk/>
            <pc:sldMk cId="1326064917" sldId="369"/>
            <ac:picMk id="9218" creationId="{011302D5-2EAF-9C8D-D34E-AB13FF985B3B}"/>
          </ac:picMkLst>
        </pc:picChg>
      </pc:sldChg>
      <pc:sldChg chg="modSp add del mod">
        <pc:chgData name="Aryan Sahu" userId="8e54e4dc-dbcd-4892-b5c0-fe4ab8500fe0" providerId="ADAL" clId="{D6481825-C866-4BA3-AAF3-05B75D01DA75}" dt="2024-10-03T00:30:57.805" v="365" actId="47"/>
        <pc:sldMkLst>
          <pc:docMk/>
          <pc:sldMk cId="691152047" sldId="370"/>
        </pc:sldMkLst>
        <pc:spChg chg="mod">
          <ac:chgData name="Aryan Sahu" userId="8e54e4dc-dbcd-4892-b5c0-fe4ab8500fe0" providerId="ADAL" clId="{D6481825-C866-4BA3-AAF3-05B75D01DA75}" dt="2024-10-03T00:22:09.028" v="283" actId="20577"/>
          <ac:spMkLst>
            <pc:docMk/>
            <pc:sldMk cId="691152047" sldId="370"/>
            <ac:spMk id="4" creationId="{D63CF253-A086-BE46-B355-F3265BBAB7F5}"/>
          </ac:spMkLst>
        </pc:spChg>
      </pc:sldChg>
      <pc:sldChg chg="add del">
        <pc:chgData name="Aryan Sahu" userId="8e54e4dc-dbcd-4892-b5c0-fe4ab8500fe0" providerId="ADAL" clId="{D6481825-C866-4BA3-AAF3-05B75D01DA75}" dt="2024-10-03T00:21:58.475" v="271"/>
        <pc:sldMkLst>
          <pc:docMk/>
          <pc:sldMk cId="3548790792" sldId="370"/>
        </pc:sldMkLst>
      </pc:sldChg>
      <pc:sldChg chg="modSp add del mod">
        <pc:chgData name="Aryan Sahu" userId="8e54e4dc-dbcd-4892-b5c0-fe4ab8500fe0" providerId="ADAL" clId="{D6481825-C866-4BA3-AAF3-05B75D01DA75}" dt="2024-10-03T00:31:18.976" v="366" actId="47"/>
        <pc:sldMkLst>
          <pc:docMk/>
          <pc:sldMk cId="285212411" sldId="371"/>
        </pc:sldMkLst>
        <pc:spChg chg="mod">
          <ac:chgData name="Aryan Sahu" userId="8e54e4dc-dbcd-4892-b5c0-fe4ab8500fe0" providerId="ADAL" clId="{D6481825-C866-4BA3-AAF3-05B75D01DA75}" dt="2024-10-03T00:23:29.813" v="333" actId="5793"/>
          <ac:spMkLst>
            <pc:docMk/>
            <pc:sldMk cId="285212411" sldId="371"/>
            <ac:spMk id="7" creationId="{ABFF2F4D-840A-0C42-A4BB-0A331E533790}"/>
          </ac:spMkLst>
        </pc:spChg>
      </pc:sldChg>
      <pc:sldChg chg="addSp modSp add mod modTransition">
        <pc:chgData name="Aryan Sahu" userId="8e54e4dc-dbcd-4892-b5c0-fe4ab8500fe0" providerId="ADAL" clId="{D6481825-C866-4BA3-AAF3-05B75D01DA75}" dt="2024-10-03T11:36:39.949" v="1260" actId="1076"/>
        <pc:sldMkLst>
          <pc:docMk/>
          <pc:sldMk cId="3755104390" sldId="372"/>
        </pc:sldMkLst>
        <pc:picChg chg="add mod">
          <ac:chgData name="Aryan Sahu" userId="8e54e4dc-dbcd-4892-b5c0-fe4ab8500fe0" providerId="ADAL" clId="{D6481825-C866-4BA3-AAF3-05B75D01DA75}" dt="2024-10-03T11:34:46.341" v="1247" actId="1076"/>
          <ac:picMkLst>
            <pc:docMk/>
            <pc:sldMk cId="3755104390" sldId="372"/>
            <ac:picMk id="2" creationId="{07A2FAFF-FF15-6632-9779-55426BB436E9}"/>
          </ac:picMkLst>
        </pc:picChg>
        <pc:picChg chg="add mod">
          <ac:chgData name="Aryan Sahu" userId="8e54e4dc-dbcd-4892-b5c0-fe4ab8500fe0" providerId="ADAL" clId="{D6481825-C866-4BA3-AAF3-05B75D01DA75}" dt="2024-10-03T11:36:39.949" v="1260" actId="1076"/>
          <ac:picMkLst>
            <pc:docMk/>
            <pc:sldMk cId="3755104390" sldId="372"/>
            <ac:picMk id="6146" creationId="{9DB91BB9-DBD4-269E-D2A4-7E080FCE7A44}"/>
          </ac:picMkLst>
        </pc:picChg>
      </pc:sldChg>
      <pc:sldChg chg="addSp modSp add modTransition">
        <pc:chgData name="Aryan Sahu" userId="8e54e4dc-dbcd-4892-b5c0-fe4ab8500fe0" providerId="ADAL" clId="{D6481825-C866-4BA3-AAF3-05B75D01DA75}" dt="2024-10-03T11:37:14.378" v="1268" actId="1076"/>
        <pc:sldMkLst>
          <pc:docMk/>
          <pc:sldMk cId="566496359" sldId="373"/>
        </pc:sldMkLst>
        <pc:picChg chg="add mod">
          <ac:chgData name="Aryan Sahu" userId="8e54e4dc-dbcd-4892-b5c0-fe4ab8500fe0" providerId="ADAL" clId="{D6481825-C866-4BA3-AAF3-05B75D01DA75}" dt="2024-10-03T11:37:14.378" v="1268" actId="1076"/>
          <ac:picMkLst>
            <pc:docMk/>
            <pc:sldMk cId="566496359" sldId="373"/>
            <ac:picMk id="7170" creationId="{74845148-7ED8-8FB9-B421-999494264C71}"/>
          </ac:picMkLst>
        </pc:picChg>
      </pc:sldChg>
      <pc:sldChg chg="modSp add mod modTransition">
        <pc:chgData name="Aryan Sahu" userId="8e54e4dc-dbcd-4892-b5c0-fe4ab8500fe0" providerId="ADAL" clId="{D6481825-C866-4BA3-AAF3-05B75D01DA75}" dt="2024-10-03T01:10:34.400" v="1110"/>
        <pc:sldMkLst>
          <pc:docMk/>
          <pc:sldMk cId="891708519" sldId="374"/>
        </pc:sldMkLst>
        <pc:spChg chg="mod">
          <ac:chgData name="Aryan Sahu" userId="8e54e4dc-dbcd-4892-b5c0-fe4ab8500fe0" providerId="ADAL" clId="{D6481825-C866-4BA3-AAF3-05B75D01DA75}" dt="2024-10-03T00:24:34.460" v="349" actId="20577"/>
          <ac:spMkLst>
            <pc:docMk/>
            <pc:sldMk cId="891708519" sldId="374"/>
            <ac:spMk id="4" creationId="{D63CF253-A086-BE46-B355-F3265BBAB7F5}"/>
          </ac:spMkLst>
        </pc:spChg>
      </pc:sldChg>
      <pc:sldChg chg="new del">
        <pc:chgData name="Aryan Sahu" userId="8e54e4dc-dbcd-4892-b5c0-fe4ab8500fe0" providerId="ADAL" clId="{D6481825-C866-4BA3-AAF3-05B75D01DA75}" dt="2024-10-03T00:38:13.167" v="368" actId="680"/>
        <pc:sldMkLst>
          <pc:docMk/>
          <pc:sldMk cId="15708903" sldId="375"/>
        </pc:sldMkLst>
      </pc:sldChg>
      <pc:sldChg chg="addSp modSp new mod modTransition">
        <pc:chgData name="Aryan Sahu" userId="8e54e4dc-dbcd-4892-b5c0-fe4ab8500fe0" providerId="ADAL" clId="{D6481825-C866-4BA3-AAF3-05B75D01DA75}" dt="2024-10-03T11:40:12.991" v="1282" actId="1076"/>
        <pc:sldMkLst>
          <pc:docMk/>
          <pc:sldMk cId="2552220597" sldId="375"/>
        </pc:sldMkLst>
        <pc:spChg chg="mod">
          <ac:chgData name="Aryan Sahu" userId="8e54e4dc-dbcd-4892-b5c0-fe4ab8500fe0" providerId="ADAL" clId="{D6481825-C866-4BA3-AAF3-05B75D01DA75}" dt="2024-10-03T11:18:44.686" v="1183" actId="1076"/>
          <ac:spMkLst>
            <pc:docMk/>
            <pc:sldMk cId="2552220597" sldId="375"/>
            <ac:spMk id="2" creationId="{305BD587-F66C-3705-A078-1C911B5C54EC}"/>
          </ac:spMkLst>
        </pc:spChg>
        <pc:spChg chg="mod">
          <ac:chgData name="Aryan Sahu" userId="8e54e4dc-dbcd-4892-b5c0-fe4ab8500fe0" providerId="ADAL" clId="{D6481825-C866-4BA3-AAF3-05B75D01DA75}" dt="2024-10-03T01:11:01.526" v="1115" actId="1076"/>
          <ac:spMkLst>
            <pc:docMk/>
            <pc:sldMk cId="2552220597" sldId="375"/>
            <ac:spMk id="3" creationId="{0AEB3EC8-CB2F-4046-A700-A36DD9F5AEAB}"/>
          </ac:spMkLst>
        </pc:spChg>
        <pc:spChg chg="add mod">
          <ac:chgData name="Aryan Sahu" userId="8e54e4dc-dbcd-4892-b5c0-fe4ab8500fe0" providerId="ADAL" clId="{D6481825-C866-4BA3-AAF3-05B75D01DA75}" dt="2024-10-03T11:18:59.632" v="1185" actId="1076"/>
          <ac:spMkLst>
            <pc:docMk/>
            <pc:sldMk cId="2552220597" sldId="375"/>
            <ac:spMk id="3" creationId="{705ACF87-A331-F399-9FE1-5C5D63444F3F}"/>
          </ac:spMkLst>
        </pc:spChg>
        <pc:spChg chg="add mod">
          <ac:chgData name="Aryan Sahu" userId="8e54e4dc-dbcd-4892-b5c0-fe4ab8500fe0" providerId="ADAL" clId="{D6481825-C866-4BA3-AAF3-05B75D01DA75}" dt="2024-10-03T00:40:35.143" v="556" actId="14100"/>
          <ac:spMkLst>
            <pc:docMk/>
            <pc:sldMk cId="2552220597" sldId="375"/>
            <ac:spMk id="4" creationId="{51BA1255-3A32-FF76-E846-59CFFC984A29}"/>
          </ac:spMkLst>
        </pc:spChg>
        <pc:spChg chg="add mod">
          <ac:chgData name="Aryan Sahu" userId="8e54e4dc-dbcd-4892-b5c0-fe4ab8500fe0" providerId="ADAL" clId="{D6481825-C866-4BA3-AAF3-05B75D01DA75}" dt="2024-10-03T00:49:03.904" v="943" actId="20577"/>
          <ac:spMkLst>
            <pc:docMk/>
            <pc:sldMk cId="2552220597" sldId="375"/>
            <ac:spMk id="5" creationId="{4A1D2A5F-7D8B-7502-8455-292F170F9B10}"/>
          </ac:spMkLst>
        </pc:spChg>
        <pc:spChg chg="add">
          <ac:chgData name="Aryan Sahu" userId="8e54e4dc-dbcd-4892-b5c0-fe4ab8500fe0" providerId="ADAL" clId="{D6481825-C866-4BA3-AAF3-05B75D01DA75}" dt="2024-10-03T00:47:11.033" v="678"/>
          <ac:spMkLst>
            <pc:docMk/>
            <pc:sldMk cId="2552220597" sldId="375"/>
            <ac:spMk id="6" creationId="{867FACFB-F6FA-708F-4D73-08ED6AFAA60E}"/>
          </ac:spMkLst>
        </pc:spChg>
        <pc:picChg chg="add mod">
          <ac:chgData name="Aryan Sahu" userId="8e54e4dc-dbcd-4892-b5c0-fe4ab8500fe0" providerId="ADAL" clId="{D6481825-C866-4BA3-AAF3-05B75D01DA75}" dt="2024-10-03T11:40:12.991" v="1282" actId="1076"/>
          <ac:picMkLst>
            <pc:docMk/>
            <pc:sldMk cId="2552220597" sldId="375"/>
            <ac:picMk id="2050" creationId="{F5DCE2C9-335F-93C2-9936-445DBE5BE5B9}"/>
          </ac:picMkLst>
        </pc:picChg>
      </pc:sldChg>
      <pc:sldChg chg="addSp modSp new mod ord modTransition">
        <pc:chgData name="Aryan Sahu" userId="8e54e4dc-dbcd-4892-b5c0-fe4ab8500fe0" providerId="ADAL" clId="{D6481825-C866-4BA3-AAF3-05B75D01DA75}" dt="2024-10-03T01:10:39.249" v="1111"/>
        <pc:sldMkLst>
          <pc:docMk/>
          <pc:sldMk cId="543991250" sldId="376"/>
        </pc:sldMkLst>
        <pc:spChg chg="mod">
          <ac:chgData name="Aryan Sahu" userId="8e54e4dc-dbcd-4892-b5c0-fe4ab8500fe0" providerId="ADAL" clId="{D6481825-C866-4BA3-AAF3-05B75D01DA75}" dt="2024-10-03T00:45:35.686" v="662" actId="113"/>
          <ac:spMkLst>
            <pc:docMk/>
            <pc:sldMk cId="543991250" sldId="376"/>
            <ac:spMk id="2" creationId="{A027A840-E710-E162-7160-CC2CAB2C7CF4}"/>
          </ac:spMkLst>
        </pc:spChg>
        <pc:spChg chg="mod">
          <ac:chgData name="Aryan Sahu" userId="8e54e4dc-dbcd-4892-b5c0-fe4ab8500fe0" providerId="ADAL" clId="{D6481825-C866-4BA3-AAF3-05B75D01DA75}" dt="2024-10-03T01:06:29.840" v="1065" actId="20577"/>
          <ac:spMkLst>
            <pc:docMk/>
            <pc:sldMk cId="543991250" sldId="376"/>
            <ac:spMk id="3" creationId="{DB89225A-4669-292C-39E2-168D43A56616}"/>
          </ac:spMkLst>
        </pc:spChg>
        <pc:spChg chg="add mod">
          <ac:chgData name="Aryan Sahu" userId="8e54e4dc-dbcd-4892-b5c0-fe4ab8500fe0" providerId="ADAL" clId="{D6481825-C866-4BA3-AAF3-05B75D01DA75}" dt="2024-10-03T01:07:55.982" v="1080" actId="1076"/>
          <ac:spMkLst>
            <pc:docMk/>
            <pc:sldMk cId="543991250" sldId="376"/>
            <ac:spMk id="4" creationId="{0EC0774D-F6D2-BE56-0D34-5088453E7BA4}"/>
          </ac:spMkLst>
        </pc:spChg>
      </pc:sldChg>
      <pc:sldChg chg="addSp delSp modSp new mod modTransition setBg">
        <pc:chgData name="Aryan Sahu" userId="8e54e4dc-dbcd-4892-b5c0-fe4ab8500fe0" providerId="ADAL" clId="{D6481825-C866-4BA3-AAF3-05B75D01DA75}" dt="2024-10-03T11:40:00.850" v="1280" actId="1076"/>
        <pc:sldMkLst>
          <pc:docMk/>
          <pc:sldMk cId="2131790256" sldId="377"/>
        </pc:sldMkLst>
        <pc:spChg chg="del">
          <ac:chgData name="Aryan Sahu" userId="8e54e4dc-dbcd-4892-b5c0-fe4ab8500fe0" providerId="ADAL" clId="{D6481825-C866-4BA3-AAF3-05B75D01DA75}" dt="2024-10-03T00:53:10.384" v="947" actId="26606"/>
          <ac:spMkLst>
            <pc:docMk/>
            <pc:sldMk cId="2131790256" sldId="377"/>
            <ac:spMk id="2" creationId="{A1D2F3B4-5622-50E9-9185-B03C2953B1F1}"/>
          </ac:spMkLst>
        </pc:spChg>
        <pc:spChg chg="del">
          <ac:chgData name="Aryan Sahu" userId="8e54e4dc-dbcd-4892-b5c0-fe4ab8500fe0" providerId="ADAL" clId="{D6481825-C866-4BA3-AAF3-05B75D01DA75}" dt="2024-10-03T00:53:10.384" v="947" actId="26606"/>
          <ac:spMkLst>
            <pc:docMk/>
            <pc:sldMk cId="2131790256" sldId="377"/>
            <ac:spMk id="3" creationId="{EA28478A-4801-4F1E-18FC-682734B6ECF5}"/>
          </ac:spMkLst>
        </pc:spChg>
        <pc:spChg chg="add">
          <ac:chgData name="Aryan Sahu" userId="8e54e4dc-dbcd-4892-b5c0-fe4ab8500fe0" providerId="ADAL" clId="{D6481825-C866-4BA3-AAF3-05B75D01DA75}" dt="2024-10-03T00:53:10.384" v="947" actId="26606"/>
          <ac:spMkLst>
            <pc:docMk/>
            <pc:sldMk cId="2131790256" sldId="377"/>
            <ac:spMk id="10" creationId="{5F879AC3-D4CE-493C-ADC7-06205677F4F8}"/>
          </ac:spMkLst>
        </pc:spChg>
        <pc:spChg chg="add">
          <ac:chgData name="Aryan Sahu" userId="8e54e4dc-dbcd-4892-b5c0-fe4ab8500fe0" providerId="ADAL" clId="{D6481825-C866-4BA3-AAF3-05B75D01DA75}" dt="2024-10-03T00:53:10.384" v="947" actId="26606"/>
          <ac:spMkLst>
            <pc:docMk/>
            <pc:sldMk cId="2131790256" sldId="377"/>
            <ac:spMk id="12" creationId="{736F0DFD-0954-464F-BF12-DD2E6F6E0380}"/>
          </ac:spMkLst>
        </pc:spChg>
        <pc:picChg chg="add mod">
          <ac:chgData name="Aryan Sahu" userId="8e54e4dc-dbcd-4892-b5c0-fe4ab8500fe0" providerId="ADAL" clId="{D6481825-C866-4BA3-AAF3-05B75D01DA75}" dt="2024-10-03T11:40:00.850" v="1280" actId="1076"/>
          <ac:picMkLst>
            <pc:docMk/>
            <pc:sldMk cId="2131790256" sldId="377"/>
            <ac:picMk id="2" creationId="{D9944DDF-3596-B290-429C-844DD113762A}"/>
          </ac:picMkLst>
        </pc:picChg>
        <pc:picChg chg="add mod">
          <ac:chgData name="Aryan Sahu" userId="8e54e4dc-dbcd-4892-b5c0-fe4ab8500fe0" providerId="ADAL" clId="{D6481825-C866-4BA3-AAF3-05B75D01DA75}" dt="2024-10-03T00:53:30.873" v="951" actId="14100"/>
          <ac:picMkLst>
            <pc:docMk/>
            <pc:sldMk cId="2131790256" sldId="377"/>
            <ac:picMk id="5" creationId="{CB027DD3-CEF5-B392-7591-136E5DB593F4}"/>
          </ac:picMkLst>
        </pc:picChg>
      </pc:sldChg>
      <pc:sldChg chg="add del modTransition">
        <pc:chgData name="Aryan Sahu" userId="8e54e4dc-dbcd-4892-b5c0-fe4ab8500fe0" providerId="ADAL" clId="{D6481825-C866-4BA3-AAF3-05B75D01DA75}" dt="2024-10-03T01:11:13.327" v="1117"/>
        <pc:sldMkLst>
          <pc:docMk/>
          <pc:sldMk cId="3181333988" sldId="378"/>
        </pc:sldMkLst>
      </pc:sldChg>
      <pc:sldChg chg="new del">
        <pc:chgData name="Aryan Sahu" userId="8e54e4dc-dbcd-4892-b5c0-fe4ab8500fe0" providerId="ADAL" clId="{D6481825-C866-4BA3-AAF3-05B75D01DA75}" dt="2024-10-03T01:06:45.010" v="1066" actId="47"/>
        <pc:sldMkLst>
          <pc:docMk/>
          <pc:sldMk cId="3505958397" sldId="378"/>
        </pc:sldMkLst>
      </pc:sldChg>
      <pc:sldChg chg="addSp modSp">
        <pc:chgData name="Aryan Sahu" userId="8e54e4dc-dbcd-4892-b5c0-fe4ab8500fe0" providerId="ADAL" clId="{D6481825-C866-4BA3-AAF3-05B75D01DA75}" dt="2024-10-03T11:37:08.146" v="1267" actId="1076"/>
        <pc:sldMkLst>
          <pc:docMk/>
          <pc:sldMk cId="2383602512" sldId="380"/>
        </pc:sldMkLst>
        <pc:picChg chg="add mod">
          <ac:chgData name="Aryan Sahu" userId="8e54e4dc-dbcd-4892-b5c0-fe4ab8500fe0" providerId="ADAL" clId="{D6481825-C866-4BA3-AAF3-05B75D01DA75}" dt="2024-10-03T11:37:08.146" v="1267" actId="1076"/>
          <ac:picMkLst>
            <pc:docMk/>
            <pc:sldMk cId="2383602512" sldId="380"/>
            <ac:picMk id="8194" creationId="{E9AEFB98-B6CF-8FBA-C7AD-68F97519E796}"/>
          </ac:picMkLst>
        </pc:picChg>
      </pc:sldChg>
      <pc:sldChg chg="addSp modSp">
        <pc:chgData name="Aryan Sahu" userId="8e54e4dc-dbcd-4892-b5c0-fe4ab8500fe0" providerId="ADAL" clId="{D6481825-C866-4BA3-AAF3-05B75D01DA75}" dt="2024-10-03T11:08:42.209" v="1154" actId="1076"/>
        <pc:sldMkLst>
          <pc:docMk/>
          <pc:sldMk cId="3136823728" sldId="381"/>
        </pc:sldMkLst>
        <pc:spChg chg="add mod">
          <ac:chgData name="Aryan Sahu" userId="8e54e4dc-dbcd-4892-b5c0-fe4ab8500fe0" providerId="ADAL" clId="{D6481825-C866-4BA3-AAF3-05B75D01DA75}" dt="2024-10-03T11:08:08.710" v="1147"/>
          <ac:spMkLst>
            <pc:docMk/>
            <pc:sldMk cId="3136823728" sldId="381"/>
            <ac:spMk id="2" creationId="{681818F3-46A3-B644-E1DC-928B639C75AF}"/>
          </ac:spMkLst>
        </pc:spChg>
        <pc:picChg chg="add mod">
          <ac:chgData name="Aryan Sahu" userId="8e54e4dc-dbcd-4892-b5c0-fe4ab8500fe0" providerId="ADAL" clId="{D6481825-C866-4BA3-AAF3-05B75D01DA75}" dt="2024-10-03T11:08:42.209" v="1154" actId="1076"/>
          <ac:picMkLst>
            <pc:docMk/>
            <pc:sldMk cId="3136823728" sldId="381"/>
            <ac:picMk id="4" creationId="{B06CC245-8AEE-A8BF-B2DC-1724D54FC890}"/>
          </ac:picMkLst>
        </pc:picChg>
      </pc:sldChg>
      <pc:sldChg chg="addSp delSp modSp new mod">
        <pc:chgData name="Aryan Sahu" userId="8e54e4dc-dbcd-4892-b5c0-fe4ab8500fe0" providerId="ADAL" clId="{D6481825-C866-4BA3-AAF3-05B75D01DA75}" dt="2024-10-03T11:10:51.497" v="1163" actId="14100"/>
        <pc:sldMkLst>
          <pc:docMk/>
          <pc:sldMk cId="1666936200" sldId="382"/>
        </pc:sldMkLst>
        <pc:spChg chg="del">
          <ac:chgData name="Aryan Sahu" userId="8e54e4dc-dbcd-4892-b5c0-fe4ab8500fe0" providerId="ADAL" clId="{D6481825-C866-4BA3-AAF3-05B75D01DA75}" dt="2024-10-03T11:10:43.956" v="1160" actId="478"/>
          <ac:spMkLst>
            <pc:docMk/>
            <pc:sldMk cId="1666936200" sldId="382"/>
            <ac:spMk id="2" creationId="{7F688A21-AEF7-6A2F-1319-FEC76BC4A0DA}"/>
          </ac:spMkLst>
        </pc:spChg>
        <pc:spChg chg="del">
          <ac:chgData name="Aryan Sahu" userId="8e54e4dc-dbcd-4892-b5c0-fe4ab8500fe0" providerId="ADAL" clId="{D6481825-C866-4BA3-AAF3-05B75D01DA75}" dt="2024-10-03T11:10:43.956" v="1160" actId="478"/>
          <ac:spMkLst>
            <pc:docMk/>
            <pc:sldMk cId="1666936200" sldId="382"/>
            <ac:spMk id="3" creationId="{72852A72-4764-756E-9063-CF751292FB0A}"/>
          </ac:spMkLst>
        </pc:spChg>
        <pc:spChg chg="del">
          <ac:chgData name="Aryan Sahu" userId="8e54e4dc-dbcd-4892-b5c0-fe4ab8500fe0" providerId="ADAL" clId="{D6481825-C866-4BA3-AAF3-05B75D01DA75}" dt="2024-10-03T11:10:43.956" v="1160" actId="478"/>
          <ac:spMkLst>
            <pc:docMk/>
            <pc:sldMk cId="1666936200" sldId="382"/>
            <ac:spMk id="4" creationId="{13094137-8C5E-0F3A-0ED8-C876BBF08594}"/>
          </ac:spMkLst>
        </pc:spChg>
        <pc:spChg chg="del">
          <ac:chgData name="Aryan Sahu" userId="8e54e4dc-dbcd-4892-b5c0-fe4ab8500fe0" providerId="ADAL" clId="{D6481825-C866-4BA3-AAF3-05B75D01DA75}" dt="2024-10-03T11:10:43.956" v="1160" actId="478"/>
          <ac:spMkLst>
            <pc:docMk/>
            <pc:sldMk cId="1666936200" sldId="382"/>
            <ac:spMk id="5" creationId="{C2B82D59-ACB5-8FA1-0310-2FE2326326FC}"/>
          </ac:spMkLst>
        </pc:spChg>
        <pc:spChg chg="del">
          <ac:chgData name="Aryan Sahu" userId="8e54e4dc-dbcd-4892-b5c0-fe4ab8500fe0" providerId="ADAL" clId="{D6481825-C866-4BA3-AAF3-05B75D01DA75}" dt="2024-10-03T11:10:43.956" v="1160" actId="478"/>
          <ac:spMkLst>
            <pc:docMk/>
            <pc:sldMk cId="1666936200" sldId="382"/>
            <ac:spMk id="6" creationId="{0E4D8791-A990-A416-9167-0856C9F8098E}"/>
          </ac:spMkLst>
        </pc:spChg>
        <pc:picChg chg="add del">
          <ac:chgData name="Aryan Sahu" userId="8e54e4dc-dbcd-4892-b5c0-fe4ab8500fe0" providerId="ADAL" clId="{D6481825-C866-4BA3-AAF3-05B75D01DA75}" dt="2024-10-03T11:10:37.983" v="1159" actId="22"/>
          <ac:picMkLst>
            <pc:docMk/>
            <pc:sldMk cId="1666936200" sldId="382"/>
            <ac:picMk id="8" creationId="{DA21C854-C550-7EBF-2AB5-3AD818222D9F}"/>
          </ac:picMkLst>
        </pc:picChg>
        <pc:picChg chg="add del">
          <ac:chgData name="Aryan Sahu" userId="8e54e4dc-dbcd-4892-b5c0-fe4ab8500fe0" providerId="ADAL" clId="{D6481825-C866-4BA3-AAF3-05B75D01DA75}" dt="2024-10-03T11:10:36.499" v="1158" actId="22"/>
          <ac:picMkLst>
            <pc:docMk/>
            <pc:sldMk cId="1666936200" sldId="382"/>
            <ac:picMk id="10" creationId="{6A15B5A1-8ABF-AD9E-C574-A01AEF16F4CD}"/>
          </ac:picMkLst>
        </pc:picChg>
        <pc:picChg chg="add mod">
          <ac:chgData name="Aryan Sahu" userId="8e54e4dc-dbcd-4892-b5c0-fe4ab8500fe0" providerId="ADAL" clId="{D6481825-C866-4BA3-AAF3-05B75D01DA75}" dt="2024-10-03T11:10:51.497" v="1163" actId="14100"/>
          <ac:picMkLst>
            <pc:docMk/>
            <pc:sldMk cId="1666936200" sldId="382"/>
            <ac:picMk id="12" creationId="{5FE4FEEA-596A-DC88-71ED-CAA52A1F75DC}"/>
          </ac:picMkLst>
        </pc:picChg>
      </pc:sldChg>
      <pc:sldChg chg="addSp delSp modSp new mod">
        <pc:chgData name="Aryan Sahu" userId="8e54e4dc-dbcd-4892-b5c0-fe4ab8500fe0" providerId="ADAL" clId="{D6481825-C866-4BA3-AAF3-05B75D01DA75}" dt="2024-10-03T11:12:29.154" v="1168" actId="14100"/>
        <pc:sldMkLst>
          <pc:docMk/>
          <pc:sldMk cId="4143591178" sldId="383"/>
        </pc:sldMkLst>
        <pc:spChg chg="del">
          <ac:chgData name="Aryan Sahu" userId="8e54e4dc-dbcd-4892-b5c0-fe4ab8500fe0" providerId="ADAL" clId="{D6481825-C866-4BA3-AAF3-05B75D01DA75}" dt="2024-10-03T11:12:22.533" v="1165" actId="478"/>
          <ac:spMkLst>
            <pc:docMk/>
            <pc:sldMk cId="4143591178" sldId="383"/>
            <ac:spMk id="2" creationId="{320A3DC6-7D01-2027-2DD8-50B0D7205060}"/>
          </ac:spMkLst>
        </pc:spChg>
        <pc:spChg chg="del">
          <ac:chgData name="Aryan Sahu" userId="8e54e4dc-dbcd-4892-b5c0-fe4ab8500fe0" providerId="ADAL" clId="{D6481825-C866-4BA3-AAF3-05B75D01DA75}" dt="2024-10-03T11:12:22.533" v="1165" actId="478"/>
          <ac:spMkLst>
            <pc:docMk/>
            <pc:sldMk cId="4143591178" sldId="383"/>
            <ac:spMk id="3" creationId="{2988C475-4EB1-C591-DCBB-A189E78CB3AA}"/>
          </ac:spMkLst>
        </pc:spChg>
        <pc:spChg chg="del">
          <ac:chgData name="Aryan Sahu" userId="8e54e4dc-dbcd-4892-b5c0-fe4ab8500fe0" providerId="ADAL" clId="{D6481825-C866-4BA3-AAF3-05B75D01DA75}" dt="2024-10-03T11:12:22.533" v="1165" actId="478"/>
          <ac:spMkLst>
            <pc:docMk/>
            <pc:sldMk cId="4143591178" sldId="383"/>
            <ac:spMk id="4" creationId="{CA4F2609-CA09-25DE-2393-3DCB4143979A}"/>
          </ac:spMkLst>
        </pc:spChg>
        <pc:spChg chg="del">
          <ac:chgData name="Aryan Sahu" userId="8e54e4dc-dbcd-4892-b5c0-fe4ab8500fe0" providerId="ADAL" clId="{D6481825-C866-4BA3-AAF3-05B75D01DA75}" dt="2024-10-03T11:12:22.533" v="1165" actId="478"/>
          <ac:spMkLst>
            <pc:docMk/>
            <pc:sldMk cId="4143591178" sldId="383"/>
            <ac:spMk id="5" creationId="{9BC42089-ACF4-0D51-1C14-4E0F3DFD2AFF}"/>
          </ac:spMkLst>
        </pc:spChg>
        <pc:spChg chg="del">
          <ac:chgData name="Aryan Sahu" userId="8e54e4dc-dbcd-4892-b5c0-fe4ab8500fe0" providerId="ADAL" clId="{D6481825-C866-4BA3-AAF3-05B75D01DA75}" dt="2024-10-03T11:12:22.533" v="1165" actId="478"/>
          <ac:spMkLst>
            <pc:docMk/>
            <pc:sldMk cId="4143591178" sldId="383"/>
            <ac:spMk id="6" creationId="{2B081A9A-603B-0EF9-9395-300232D09024}"/>
          </ac:spMkLst>
        </pc:spChg>
        <pc:picChg chg="add mod">
          <ac:chgData name="Aryan Sahu" userId="8e54e4dc-dbcd-4892-b5c0-fe4ab8500fe0" providerId="ADAL" clId="{D6481825-C866-4BA3-AAF3-05B75D01DA75}" dt="2024-10-03T11:12:29.154" v="1168" actId="14100"/>
          <ac:picMkLst>
            <pc:docMk/>
            <pc:sldMk cId="4143591178" sldId="383"/>
            <ac:picMk id="8" creationId="{BFF1B07F-2858-17EF-3D41-899DF080BA4C}"/>
          </ac:picMkLst>
        </pc:picChg>
      </pc:sldChg>
      <pc:sldChg chg="addSp delSp modSp new mod">
        <pc:chgData name="Aryan Sahu" userId="8e54e4dc-dbcd-4892-b5c0-fe4ab8500fe0" providerId="ADAL" clId="{D6481825-C866-4BA3-AAF3-05B75D01DA75}" dt="2024-10-03T11:17:12.153" v="1173" actId="14100"/>
        <pc:sldMkLst>
          <pc:docMk/>
          <pc:sldMk cId="1485425367" sldId="384"/>
        </pc:sldMkLst>
        <pc:spChg chg="del">
          <ac:chgData name="Aryan Sahu" userId="8e54e4dc-dbcd-4892-b5c0-fe4ab8500fe0" providerId="ADAL" clId="{D6481825-C866-4BA3-AAF3-05B75D01DA75}" dt="2024-10-03T11:17:03.212" v="1170" actId="478"/>
          <ac:spMkLst>
            <pc:docMk/>
            <pc:sldMk cId="1485425367" sldId="384"/>
            <ac:spMk id="2" creationId="{6C2E2F92-705A-BA10-9874-1579E12FD85C}"/>
          </ac:spMkLst>
        </pc:spChg>
        <pc:spChg chg="del">
          <ac:chgData name="Aryan Sahu" userId="8e54e4dc-dbcd-4892-b5c0-fe4ab8500fe0" providerId="ADAL" clId="{D6481825-C866-4BA3-AAF3-05B75D01DA75}" dt="2024-10-03T11:17:03.212" v="1170" actId="478"/>
          <ac:spMkLst>
            <pc:docMk/>
            <pc:sldMk cId="1485425367" sldId="384"/>
            <ac:spMk id="3" creationId="{AEF9514A-B195-3903-9024-7127470814F1}"/>
          </ac:spMkLst>
        </pc:spChg>
        <pc:picChg chg="add mod">
          <ac:chgData name="Aryan Sahu" userId="8e54e4dc-dbcd-4892-b5c0-fe4ab8500fe0" providerId="ADAL" clId="{D6481825-C866-4BA3-AAF3-05B75D01DA75}" dt="2024-10-03T11:17:12.153" v="1173" actId="14100"/>
          <ac:picMkLst>
            <pc:docMk/>
            <pc:sldMk cId="1485425367" sldId="384"/>
            <ac:picMk id="5" creationId="{F7C3DB6C-D4B9-1B6F-B14E-15ADB616C3B1}"/>
          </ac:picMkLst>
        </pc:picChg>
      </pc:sldChg>
      <pc:sldMasterChg chg="modSldLayout">
        <pc:chgData name="Aryan Sahu" userId="8e54e4dc-dbcd-4892-b5c0-fe4ab8500fe0" providerId="ADAL" clId="{D6481825-C866-4BA3-AAF3-05B75D01DA75}" dt="2024-10-03T00:24:15.916" v="336" actId="27028"/>
        <pc:sldMasterMkLst>
          <pc:docMk/>
          <pc:sldMasterMk cId="310359262" sldId="2147483648"/>
        </pc:sldMasterMkLst>
        <pc:sldLayoutChg chg="replId">
          <pc:chgData name="Aryan Sahu" userId="8e54e4dc-dbcd-4892-b5c0-fe4ab8500fe0" providerId="ADAL" clId="{D6481825-C866-4BA3-AAF3-05B75D01DA75}" dt="2024-10-03T00:24:15.916" v="336" actId="27028"/>
          <pc:sldLayoutMkLst>
            <pc:docMk/>
            <pc:sldMasterMk cId="310359262" sldId="2147483648"/>
            <pc:sldLayoutMk cId="1142458580" sldId="2147483753"/>
          </pc:sldLayoutMkLst>
        </pc:sldLayoutChg>
      </pc:sldMasterChg>
      <pc:sldMasterChg chg="add addSldLayout">
        <pc:chgData name="Aryan Sahu" userId="8e54e4dc-dbcd-4892-b5c0-fe4ab8500fe0" providerId="ADAL" clId="{D6481825-C866-4BA3-AAF3-05B75D01DA75}" dt="2024-10-02T18:17:24.197" v="142" actId="27028"/>
        <pc:sldMasterMkLst>
          <pc:docMk/>
          <pc:sldMasterMk cId="148973778" sldId="2147483682"/>
        </pc:sldMasterMkLst>
        <pc:sldLayoutChg chg="add">
          <pc:chgData name="Aryan Sahu" userId="8e54e4dc-dbcd-4892-b5c0-fe4ab8500fe0" providerId="ADAL" clId="{D6481825-C866-4BA3-AAF3-05B75D01DA75}" dt="2024-10-02T18:17:24.197" v="142" actId="27028"/>
          <pc:sldLayoutMkLst>
            <pc:docMk/>
            <pc:sldMasterMk cId="148973778" sldId="2147483682"/>
            <pc:sldLayoutMk cId="2968829744" sldId="2147483725"/>
          </pc:sldLayoutMkLst>
        </pc:sldLayoutChg>
      </pc:sldMasterChg>
      <pc:sldMasterChg chg="add addSldLayout delSldLayout">
        <pc:chgData name="Aryan Sahu" userId="8e54e4dc-dbcd-4892-b5c0-fe4ab8500fe0" providerId="ADAL" clId="{D6481825-C866-4BA3-AAF3-05B75D01DA75}" dt="2024-10-02T19:04:33.006" v="253" actId="27028"/>
        <pc:sldMasterMkLst>
          <pc:docMk/>
          <pc:sldMasterMk cId="303539961" sldId="2147483689"/>
        </pc:sldMasterMkLst>
        <pc:sldLayoutChg chg="add">
          <pc:chgData name="Aryan Sahu" userId="8e54e4dc-dbcd-4892-b5c0-fe4ab8500fe0" providerId="ADAL" clId="{D6481825-C866-4BA3-AAF3-05B75D01DA75}" dt="2024-10-02T18:54:42.212" v="164" actId="27028"/>
          <pc:sldLayoutMkLst>
            <pc:docMk/>
            <pc:sldMasterMk cId="303539961" sldId="2147483689"/>
            <pc:sldLayoutMk cId="3874972857" sldId="2147483743"/>
          </pc:sldLayoutMkLst>
        </pc:sldLayoutChg>
        <pc:sldLayoutChg chg="del">
          <pc:chgData name="Aryan Sahu" userId="8e54e4dc-dbcd-4892-b5c0-fe4ab8500fe0" providerId="ADAL" clId="{D6481825-C866-4BA3-AAF3-05B75D01DA75}" dt="2024-10-02T19:02:00.497" v="223" actId="47"/>
          <pc:sldLayoutMkLst>
            <pc:docMk/>
            <pc:sldMasterMk cId="303539961" sldId="2147483689"/>
            <pc:sldLayoutMk cId="3859079497" sldId="2147483746"/>
          </pc:sldLayoutMkLst>
        </pc:sldLayoutChg>
        <pc:sldLayoutChg chg="add">
          <pc:chgData name="Aryan Sahu" userId="8e54e4dc-dbcd-4892-b5c0-fe4ab8500fe0" providerId="ADAL" clId="{D6481825-C866-4BA3-AAF3-05B75D01DA75}" dt="2024-10-02T19:02:39.560" v="228" actId="27028"/>
          <pc:sldLayoutMkLst>
            <pc:docMk/>
            <pc:sldMasterMk cId="303539961" sldId="2147483689"/>
            <pc:sldLayoutMk cId="692677922" sldId="2147483749"/>
          </pc:sldLayoutMkLst>
        </pc:sldLayoutChg>
        <pc:sldLayoutChg chg="add">
          <pc:chgData name="Aryan Sahu" userId="8e54e4dc-dbcd-4892-b5c0-fe4ab8500fe0" providerId="ADAL" clId="{D6481825-C866-4BA3-AAF3-05B75D01DA75}" dt="2024-10-02T19:03:57.465" v="244" actId="27028"/>
          <pc:sldLayoutMkLst>
            <pc:docMk/>
            <pc:sldMasterMk cId="303539961" sldId="2147483689"/>
            <pc:sldLayoutMk cId="2005537087" sldId="2147483751"/>
          </pc:sldLayoutMkLst>
        </pc:sldLayoutChg>
        <pc:sldLayoutChg chg="add">
          <pc:chgData name="Aryan Sahu" userId="8e54e4dc-dbcd-4892-b5c0-fe4ab8500fe0" providerId="ADAL" clId="{D6481825-C866-4BA3-AAF3-05B75D01DA75}" dt="2024-10-02T19:04:33.006" v="253" actId="27028"/>
          <pc:sldLayoutMkLst>
            <pc:docMk/>
            <pc:sldMasterMk cId="303539961" sldId="2147483689"/>
            <pc:sldLayoutMk cId="4029902274" sldId="2147483752"/>
          </pc:sldLayoutMkLst>
        </pc:sldLayoutChg>
      </pc:sldMasterChg>
      <pc:sldMasterChg chg="add addSldLayout">
        <pc:chgData name="Aryan Sahu" userId="8e54e4dc-dbcd-4892-b5c0-fe4ab8500fe0" providerId="ADAL" clId="{D6481825-C866-4BA3-AAF3-05B75D01DA75}" dt="2024-10-03T00:24:15.916" v="336" actId="27028"/>
        <pc:sldMasterMkLst>
          <pc:docMk/>
          <pc:sldMasterMk cId="3669568970" sldId="2147483745"/>
        </pc:sldMasterMkLst>
        <pc:sldLayoutChg chg="add">
          <pc:chgData name="Aryan Sahu" userId="8e54e4dc-dbcd-4892-b5c0-fe4ab8500fe0" providerId="ADAL" clId="{D6481825-C866-4BA3-AAF3-05B75D01DA75}" dt="2024-10-03T00:24:15.916" v="336" actId="27028"/>
          <pc:sldLayoutMkLst>
            <pc:docMk/>
            <pc:sldMasterMk cId="3669568970" sldId="2147483745"/>
            <pc:sldLayoutMk cId="1849145712" sldId="2147483650"/>
          </pc:sldLayoutMkLst>
        </pc:sldLayoutChg>
        <pc:sldLayoutChg chg="add">
          <pc:chgData name="Aryan Sahu" userId="8e54e4dc-dbcd-4892-b5c0-fe4ab8500fe0" providerId="ADAL" clId="{D6481825-C866-4BA3-AAF3-05B75D01DA75}" dt="2024-10-02T18:07:58.497" v="1" actId="27028"/>
          <pc:sldLayoutMkLst>
            <pc:docMk/>
            <pc:sldMasterMk cId="3669568970" sldId="2147483745"/>
            <pc:sldLayoutMk cId="217425974" sldId="2147483662"/>
          </pc:sldLayoutMkLst>
        </pc:sldLayoutChg>
        <pc:sldLayoutChg chg="add">
          <pc:chgData name="Aryan Sahu" userId="8e54e4dc-dbcd-4892-b5c0-fe4ab8500fe0" providerId="ADAL" clId="{D6481825-C866-4BA3-AAF3-05B75D01DA75}" dt="2024-10-03T00:21:01.519" v="266" actId="27028"/>
          <pc:sldLayoutMkLst>
            <pc:docMk/>
            <pc:sldMasterMk cId="3669568970" sldId="2147483745"/>
            <pc:sldLayoutMk cId="2634229299" sldId="2147483664"/>
          </pc:sldLayoutMkLst>
        </pc:sldLayoutChg>
        <pc:sldLayoutChg chg="add">
          <pc:chgData name="Aryan Sahu" userId="8e54e4dc-dbcd-4892-b5c0-fe4ab8500fe0" providerId="ADAL" clId="{D6481825-C866-4BA3-AAF3-05B75D01DA75}" dt="2024-10-03T00:22:31.604" v="284" actId="27028"/>
          <pc:sldLayoutMkLst>
            <pc:docMk/>
            <pc:sldMasterMk cId="3669568970" sldId="2147483745"/>
            <pc:sldLayoutMk cId="2456790102" sldId="2147483747"/>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9EDDA5-C539-4C94-A443-3ACFB06CA81D}" type="doc">
      <dgm:prSet loTypeId="urn:microsoft.com/office/officeart/2005/8/layout/cycle3" loCatId="cycle" qsTypeId="urn:microsoft.com/office/officeart/2005/8/quickstyle/simple1" qsCatId="simple" csTypeId="urn:microsoft.com/office/officeart/2005/8/colors/accent1_2" csCatId="accent1" phldr="1"/>
      <dgm:spPr/>
      <dgm:t>
        <a:bodyPr/>
        <a:lstStyle/>
        <a:p>
          <a:endParaRPr lang="en-US"/>
        </a:p>
      </dgm:t>
    </dgm:pt>
    <dgm:pt modelId="{F131225A-43E4-40D6-9C66-5C9032620645}">
      <dgm:prSet/>
      <dgm:spPr/>
      <dgm:t>
        <a:bodyPr/>
        <a:lstStyle/>
        <a:p>
          <a:r>
            <a:rPr lang="en-US" b="1" dirty="0"/>
            <a:t>FRONTEND</a:t>
          </a:r>
        </a:p>
      </dgm:t>
    </dgm:pt>
    <dgm:pt modelId="{FF749D49-FA7F-43EB-974E-0AC4515878C6}" type="parTrans" cxnId="{4E379CC7-CAA1-4A61-B2A6-C3D5B82899C8}">
      <dgm:prSet/>
      <dgm:spPr/>
      <dgm:t>
        <a:bodyPr/>
        <a:lstStyle/>
        <a:p>
          <a:endParaRPr lang="en-US"/>
        </a:p>
      </dgm:t>
    </dgm:pt>
    <dgm:pt modelId="{5413A3E5-EB98-4362-92D5-97A04E91824E}" type="sibTrans" cxnId="{4E379CC7-CAA1-4A61-B2A6-C3D5B82899C8}">
      <dgm:prSet/>
      <dgm:spPr/>
      <dgm:t>
        <a:bodyPr/>
        <a:lstStyle/>
        <a:p>
          <a:endParaRPr lang="en-US"/>
        </a:p>
      </dgm:t>
    </dgm:pt>
    <dgm:pt modelId="{6806CDD2-07F2-48A1-90AA-60C4E140A764}">
      <dgm:prSet/>
      <dgm:spPr/>
      <dgm:t>
        <a:bodyPr/>
        <a:lstStyle/>
        <a:p>
          <a:r>
            <a:rPr lang="en-US" b="1" dirty="0"/>
            <a:t>HTML</a:t>
          </a:r>
        </a:p>
      </dgm:t>
    </dgm:pt>
    <dgm:pt modelId="{39C1BAB0-E11B-4D56-912B-7BAD637467BE}" type="parTrans" cxnId="{D60D2013-F095-4DA7-AFAA-658739577988}">
      <dgm:prSet/>
      <dgm:spPr/>
      <dgm:t>
        <a:bodyPr/>
        <a:lstStyle/>
        <a:p>
          <a:endParaRPr lang="en-US"/>
        </a:p>
      </dgm:t>
    </dgm:pt>
    <dgm:pt modelId="{8BB30D4E-D11D-4656-93FC-B752206578A7}" type="sibTrans" cxnId="{D60D2013-F095-4DA7-AFAA-658739577988}">
      <dgm:prSet/>
      <dgm:spPr/>
      <dgm:t>
        <a:bodyPr/>
        <a:lstStyle/>
        <a:p>
          <a:endParaRPr lang="en-US"/>
        </a:p>
      </dgm:t>
    </dgm:pt>
    <dgm:pt modelId="{FF996D74-6AB3-46F5-A279-50E6BD6006EA}">
      <dgm:prSet/>
      <dgm:spPr/>
      <dgm:t>
        <a:bodyPr/>
        <a:lstStyle/>
        <a:p>
          <a:r>
            <a:rPr lang="en-US" b="1" i="0" baseline="0" dirty="0"/>
            <a:t>CSS</a:t>
          </a:r>
        </a:p>
        <a:p>
          <a:r>
            <a:rPr lang="en-US" b="0" i="0" baseline="0" dirty="0"/>
            <a:t>Styling</a:t>
          </a:r>
          <a:endParaRPr lang="en-US" b="0" dirty="0"/>
        </a:p>
      </dgm:t>
    </dgm:pt>
    <dgm:pt modelId="{198C0B9E-76DB-4848-8ED3-3BD9D8A85B07}" type="parTrans" cxnId="{B5D2B4BA-9188-4041-9FE2-19D38F74D07D}">
      <dgm:prSet/>
      <dgm:spPr/>
      <dgm:t>
        <a:bodyPr/>
        <a:lstStyle/>
        <a:p>
          <a:endParaRPr lang="en-US"/>
        </a:p>
      </dgm:t>
    </dgm:pt>
    <dgm:pt modelId="{60304671-41B7-430E-9609-CAA6C0C2ACD5}" type="sibTrans" cxnId="{B5D2B4BA-9188-4041-9FE2-19D38F74D07D}">
      <dgm:prSet/>
      <dgm:spPr/>
      <dgm:t>
        <a:bodyPr/>
        <a:lstStyle/>
        <a:p>
          <a:endParaRPr lang="en-US"/>
        </a:p>
      </dgm:t>
    </dgm:pt>
    <dgm:pt modelId="{55466A37-1BE9-4EB4-A317-D091C9A359D2}">
      <dgm:prSet/>
      <dgm:spPr/>
      <dgm:t>
        <a:bodyPr/>
        <a:lstStyle/>
        <a:p>
          <a:r>
            <a:rPr lang="en-US" b="1" i="0" baseline="0" dirty="0"/>
            <a:t>BACKEND</a:t>
          </a:r>
          <a:endParaRPr lang="en-US" b="1" dirty="0"/>
        </a:p>
      </dgm:t>
    </dgm:pt>
    <dgm:pt modelId="{91F4E3F4-D030-4760-B9F2-8791C2F9E72D}" type="parTrans" cxnId="{8CCDCAC5-38B5-4997-A701-55EB1B749108}">
      <dgm:prSet/>
      <dgm:spPr/>
      <dgm:t>
        <a:bodyPr/>
        <a:lstStyle/>
        <a:p>
          <a:endParaRPr lang="en-US"/>
        </a:p>
      </dgm:t>
    </dgm:pt>
    <dgm:pt modelId="{C05D2A50-7DF2-4F8B-AD4A-7592B4A1B897}" type="sibTrans" cxnId="{8CCDCAC5-38B5-4997-A701-55EB1B749108}">
      <dgm:prSet/>
      <dgm:spPr/>
      <dgm:t>
        <a:bodyPr/>
        <a:lstStyle/>
        <a:p>
          <a:endParaRPr lang="en-US"/>
        </a:p>
      </dgm:t>
    </dgm:pt>
    <dgm:pt modelId="{1398E80F-3AD6-48EA-B3A2-A68725DD7B4A}">
      <dgm:prSet/>
      <dgm:spPr/>
      <dgm:t>
        <a:bodyPr/>
        <a:lstStyle/>
        <a:p>
          <a:r>
            <a:rPr lang="en-US" b="1" dirty="0"/>
            <a:t>JS &amp; NODE</a:t>
          </a:r>
          <a:endParaRPr lang="en-US" dirty="0"/>
        </a:p>
      </dgm:t>
    </dgm:pt>
    <dgm:pt modelId="{6397BCC1-4D8F-46D1-AD20-51C97CC7E619}" type="parTrans" cxnId="{9BF626C7-B715-44EB-9F6F-8EBE3645C08A}">
      <dgm:prSet/>
      <dgm:spPr/>
      <dgm:t>
        <a:bodyPr/>
        <a:lstStyle/>
        <a:p>
          <a:endParaRPr lang="en-US"/>
        </a:p>
      </dgm:t>
    </dgm:pt>
    <dgm:pt modelId="{4C2A02FC-2C71-414E-8B2C-C6B75088EDC6}" type="sibTrans" cxnId="{9BF626C7-B715-44EB-9F6F-8EBE3645C08A}">
      <dgm:prSet/>
      <dgm:spPr/>
      <dgm:t>
        <a:bodyPr/>
        <a:lstStyle/>
        <a:p>
          <a:endParaRPr lang="en-US"/>
        </a:p>
      </dgm:t>
    </dgm:pt>
    <dgm:pt modelId="{B7AFBBE2-FB02-4128-8D1A-4DCBB2CF30DF}">
      <dgm:prSet/>
      <dgm:spPr/>
      <dgm:t>
        <a:bodyPr/>
        <a:lstStyle/>
        <a:p>
          <a:r>
            <a:rPr lang="en-US" b="1" dirty="0"/>
            <a:t>DOCKER</a:t>
          </a:r>
          <a:endParaRPr lang="en-US" b="0" dirty="0"/>
        </a:p>
        <a:p>
          <a:r>
            <a:rPr lang="en-US" b="0" dirty="0"/>
            <a:t>Container, Images</a:t>
          </a:r>
          <a:endParaRPr lang="en-US" b="1" dirty="0"/>
        </a:p>
      </dgm:t>
    </dgm:pt>
    <dgm:pt modelId="{11C96D23-3FCC-4D36-B14B-D8AC5195B2E2}" type="parTrans" cxnId="{476E68C0-E8DE-457F-A9AE-6BBEE9BBE6F1}">
      <dgm:prSet/>
      <dgm:spPr/>
      <dgm:t>
        <a:bodyPr/>
        <a:lstStyle/>
        <a:p>
          <a:endParaRPr lang="en-US"/>
        </a:p>
      </dgm:t>
    </dgm:pt>
    <dgm:pt modelId="{C549BC85-07CF-425A-9DE5-00073B2E9DC4}" type="sibTrans" cxnId="{476E68C0-E8DE-457F-A9AE-6BBEE9BBE6F1}">
      <dgm:prSet/>
      <dgm:spPr/>
      <dgm:t>
        <a:bodyPr/>
        <a:lstStyle/>
        <a:p>
          <a:endParaRPr lang="en-US"/>
        </a:p>
      </dgm:t>
    </dgm:pt>
    <dgm:pt modelId="{BDD785C0-B610-493D-89B5-1F68ACCCBF8E}">
      <dgm:prSet/>
      <dgm:spPr/>
      <dgm:t>
        <a:bodyPr/>
        <a:lstStyle/>
        <a:p>
          <a:r>
            <a:rPr lang="en-US" b="1" i="0" baseline="0" dirty="0"/>
            <a:t>SRE</a:t>
          </a:r>
          <a:endParaRPr lang="en-US" b="0" i="0" baseline="0" dirty="0"/>
        </a:p>
        <a:p>
          <a:r>
            <a:rPr lang="en-US" b="0" i="0" baseline="0" dirty="0"/>
            <a:t>Reliability, Scalability, Performance of systems</a:t>
          </a:r>
          <a:endParaRPr lang="en-US" dirty="0"/>
        </a:p>
      </dgm:t>
    </dgm:pt>
    <dgm:pt modelId="{6DFD4500-9B52-43A5-A57B-13EB6468F597}" type="parTrans" cxnId="{F1F7F80E-5962-4D0F-885A-B5F7973E0382}">
      <dgm:prSet/>
      <dgm:spPr/>
      <dgm:t>
        <a:bodyPr/>
        <a:lstStyle/>
        <a:p>
          <a:endParaRPr lang="en-US"/>
        </a:p>
      </dgm:t>
    </dgm:pt>
    <dgm:pt modelId="{BFA78756-31B5-4751-BC2D-836C8B43CAC7}" type="sibTrans" cxnId="{F1F7F80E-5962-4D0F-885A-B5F7973E0382}">
      <dgm:prSet/>
      <dgm:spPr/>
      <dgm:t>
        <a:bodyPr/>
        <a:lstStyle/>
        <a:p>
          <a:endParaRPr lang="en-US"/>
        </a:p>
      </dgm:t>
    </dgm:pt>
    <dgm:pt modelId="{BCE92837-0191-42B7-8045-AF701DBC939E}">
      <dgm:prSet/>
      <dgm:spPr/>
      <dgm:t>
        <a:bodyPr/>
        <a:lstStyle/>
        <a:p>
          <a:r>
            <a:rPr lang="en-US" b="1" i="0" baseline="0" dirty="0" err="1"/>
            <a:t>ServiceNOW</a:t>
          </a:r>
          <a:endParaRPr lang="en-US" b="1" i="0" baseline="0" dirty="0"/>
        </a:p>
        <a:p>
          <a:r>
            <a:rPr lang="en-US" b="0" i="0" baseline="0" dirty="0"/>
            <a:t>Automate IT Services and</a:t>
          </a:r>
        </a:p>
        <a:p>
          <a:r>
            <a:rPr lang="en-US" b="0" i="0" baseline="0" dirty="0"/>
            <a:t>Incidents, change</a:t>
          </a:r>
          <a:endParaRPr lang="en-US" b="1" dirty="0"/>
        </a:p>
      </dgm:t>
    </dgm:pt>
    <dgm:pt modelId="{DFC946AF-D824-4F32-ADF5-5A3296025E48}" type="parTrans" cxnId="{6D760612-A363-48B2-819B-E5C3BDE5ED8A}">
      <dgm:prSet/>
      <dgm:spPr/>
      <dgm:t>
        <a:bodyPr/>
        <a:lstStyle/>
        <a:p>
          <a:endParaRPr lang="en-US"/>
        </a:p>
      </dgm:t>
    </dgm:pt>
    <dgm:pt modelId="{2072FCCE-B801-4B6D-82C7-DFB7928B915D}" type="sibTrans" cxnId="{6D760612-A363-48B2-819B-E5C3BDE5ED8A}">
      <dgm:prSet/>
      <dgm:spPr/>
      <dgm:t>
        <a:bodyPr/>
        <a:lstStyle/>
        <a:p>
          <a:endParaRPr lang="en-US"/>
        </a:p>
      </dgm:t>
    </dgm:pt>
    <dgm:pt modelId="{3CB32EA9-C7DD-4C6B-BF5C-74FB07ACDA51}" type="pres">
      <dgm:prSet presAssocID="{099EDDA5-C539-4C94-A443-3ACFB06CA81D}" presName="Name0" presStyleCnt="0">
        <dgm:presLayoutVars>
          <dgm:dir/>
          <dgm:resizeHandles val="exact"/>
        </dgm:presLayoutVars>
      </dgm:prSet>
      <dgm:spPr/>
    </dgm:pt>
    <dgm:pt modelId="{36913DA5-13F3-4B6A-AE3D-0C072F631720}" type="pres">
      <dgm:prSet presAssocID="{099EDDA5-C539-4C94-A443-3ACFB06CA81D}" presName="cycle" presStyleCnt="0"/>
      <dgm:spPr/>
    </dgm:pt>
    <dgm:pt modelId="{C2635AAD-CB6E-4574-8E89-85FADA641FD1}" type="pres">
      <dgm:prSet presAssocID="{F131225A-43E4-40D6-9C66-5C9032620645}" presName="nodeFirstNode" presStyleLbl="node1" presStyleIdx="0" presStyleCnt="8">
        <dgm:presLayoutVars>
          <dgm:bulletEnabled val="1"/>
        </dgm:presLayoutVars>
      </dgm:prSet>
      <dgm:spPr/>
    </dgm:pt>
    <dgm:pt modelId="{ABC112B2-CB55-4417-A990-3252B7E072B0}" type="pres">
      <dgm:prSet presAssocID="{5413A3E5-EB98-4362-92D5-97A04E91824E}" presName="sibTransFirstNode" presStyleLbl="bgShp" presStyleIdx="0" presStyleCnt="1"/>
      <dgm:spPr/>
    </dgm:pt>
    <dgm:pt modelId="{DF1EB342-15D2-44A7-AA23-A763EC3B6404}" type="pres">
      <dgm:prSet presAssocID="{6806CDD2-07F2-48A1-90AA-60C4E140A764}" presName="nodeFollowingNodes" presStyleLbl="node1" presStyleIdx="1" presStyleCnt="8">
        <dgm:presLayoutVars>
          <dgm:bulletEnabled val="1"/>
        </dgm:presLayoutVars>
      </dgm:prSet>
      <dgm:spPr/>
    </dgm:pt>
    <dgm:pt modelId="{53FBB00D-3BC1-496B-96D5-DE09E84E0875}" type="pres">
      <dgm:prSet presAssocID="{FF996D74-6AB3-46F5-A279-50E6BD6006EA}" presName="nodeFollowingNodes" presStyleLbl="node1" presStyleIdx="2" presStyleCnt="8" custScaleX="82063" custScaleY="130971" custRadScaleRad="102910" custRadScaleInc="-10915">
        <dgm:presLayoutVars>
          <dgm:bulletEnabled val="1"/>
        </dgm:presLayoutVars>
      </dgm:prSet>
      <dgm:spPr/>
    </dgm:pt>
    <dgm:pt modelId="{22204B83-62C0-4276-A15D-955B54C8EDD2}" type="pres">
      <dgm:prSet presAssocID="{55466A37-1BE9-4EB4-A317-D091C9A359D2}" presName="nodeFollowingNodes" presStyleLbl="node1" presStyleIdx="3" presStyleCnt="8" custRadScaleRad="99947" custRadScaleInc="-29855">
        <dgm:presLayoutVars>
          <dgm:bulletEnabled val="1"/>
        </dgm:presLayoutVars>
      </dgm:prSet>
      <dgm:spPr/>
    </dgm:pt>
    <dgm:pt modelId="{75AC63E5-333F-4710-8D0F-342DDB103067}" type="pres">
      <dgm:prSet presAssocID="{1398E80F-3AD6-48EA-B3A2-A68725DD7B4A}" presName="nodeFollowingNodes" presStyleLbl="node1" presStyleIdx="4" presStyleCnt="8" custRadScaleRad="98321" custRadScaleInc="-16890">
        <dgm:presLayoutVars>
          <dgm:bulletEnabled val="1"/>
        </dgm:presLayoutVars>
      </dgm:prSet>
      <dgm:spPr/>
    </dgm:pt>
    <dgm:pt modelId="{E1DB0465-0EEF-4E70-9AAF-697BF5E2E3C2}" type="pres">
      <dgm:prSet presAssocID="{B7AFBBE2-FB02-4128-8D1A-4DCBB2CF30DF}" presName="nodeFollowingNodes" presStyleLbl="node1" presStyleIdx="5" presStyleCnt="8" custScaleX="140666" custScaleY="136767" custRadScaleRad="103422" custRadScaleInc="21523">
        <dgm:presLayoutVars>
          <dgm:bulletEnabled val="1"/>
        </dgm:presLayoutVars>
      </dgm:prSet>
      <dgm:spPr/>
    </dgm:pt>
    <dgm:pt modelId="{DBD813F7-8AFA-4FC6-9A21-0B3ABCEBCCA6}" type="pres">
      <dgm:prSet presAssocID="{BDD785C0-B610-493D-89B5-1F68ACCCBF8E}" presName="nodeFollowingNodes" presStyleLbl="node1" presStyleIdx="6" presStyleCnt="8" custScaleX="184869" custScaleY="123161" custRadScaleRad="100008" custRadScaleInc="-1885">
        <dgm:presLayoutVars>
          <dgm:bulletEnabled val="1"/>
        </dgm:presLayoutVars>
      </dgm:prSet>
      <dgm:spPr/>
    </dgm:pt>
    <dgm:pt modelId="{8E3CA73D-F189-497E-8793-36206F8C7B60}" type="pres">
      <dgm:prSet presAssocID="{BCE92837-0191-42B7-8045-AF701DBC939E}" presName="nodeFollowingNodes" presStyleLbl="node1" presStyleIdx="7" presStyleCnt="8" custScaleX="219485" custScaleY="134348" custRadScaleRad="137070" custRadScaleInc="-46885">
        <dgm:presLayoutVars>
          <dgm:bulletEnabled val="1"/>
        </dgm:presLayoutVars>
      </dgm:prSet>
      <dgm:spPr/>
    </dgm:pt>
  </dgm:ptLst>
  <dgm:cxnLst>
    <dgm:cxn modelId="{F1F7F80E-5962-4D0F-885A-B5F7973E0382}" srcId="{099EDDA5-C539-4C94-A443-3ACFB06CA81D}" destId="{BDD785C0-B610-493D-89B5-1F68ACCCBF8E}" srcOrd="6" destOrd="0" parTransId="{6DFD4500-9B52-43A5-A57B-13EB6468F597}" sibTransId="{BFA78756-31B5-4751-BC2D-836C8B43CAC7}"/>
    <dgm:cxn modelId="{6D760612-A363-48B2-819B-E5C3BDE5ED8A}" srcId="{099EDDA5-C539-4C94-A443-3ACFB06CA81D}" destId="{BCE92837-0191-42B7-8045-AF701DBC939E}" srcOrd="7" destOrd="0" parTransId="{DFC946AF-D824-4F32-ADF5-5A3296025E48}" sibTransId="{2072FCCE-B801-4B6D-82C7-DFB7928B915D}"/>
    <dgm:cxn modelId="{D60D2013-F095-4DA7-AFAA-658739577988}" srcId="{099EDDA5-C539-4C94-A443-3ACFB06CA81D}" destId="{6806CDD2-07F2-48A1-90AA-60C4E140A764}" srcOrd="1" destOrd="0" parTransId="{39C1BAB0-E11B-4D56-912B-7BAD637467BE}" sibTransId="{8BB30D4E-D11D-4656-93FC-B752206578A7}"/>
    <dgm:cxn modelId="{1ABE2729-DA1B-4AAF-8C88-5DA2850229A6}" type="presOf" srcId="{5413A3E5-EB98-4362-92D5-97A04E91824E}" destId="{ABC112B2-CB55-4417-A990-3252B7E072B0}" srcOrd="0" destOrd="0" presId="urn:microsoft.com/office/officeart/2005/8/layout/cycle3"/>
    <dgm:cxn modelId="{C98EFA34-AA59-4323-8CF2-D2603A43CD04}" type="presOf" srcId="{FF996D74-6AB3-46F5-A279-50E6BD6006EA}" destId="{53FBB00D-3BC1-496B-96D5-DE09E84E0875}" srcOrd="0" destOrd="0" presId="urn:microsoft.com/office/officeart/2005/8/layout/cycle3"/>
    <dgm:cxn modelId="{7886BD39-2A9C-4A78-AF9C-BDDC2C2C1BC7}" type="presOf" srcId="{099EDDA5-C539-4C94-A443-3ACFB06CA81D}" destId="{3CB32EA9-C7DD-4C6B-BF5C-74FB07ACDA51}" srcOrd="0" destOrd="0" presId="urn:microsoft.com/office/officeart/2005/8/layout/cycle3"/>
    <dgm:cxn modelId="{EA3EA93A-86C4-480D-B482-FF0319124D2B}" type="presOf" srcId="{55466A37-1BE9-4EB4-A317-D091C9A359D2}" destId="{22204B83-62C0-4276-A15D-955B54C8EDD2}" srcOrd="0" destOrd="0" presId="urn:microsoft.com/office/officeart/2005/8/layout/cycle3"/>
    <dgm:cxn modelId="{7726E355-3604-49DE-BCE1-194710FB1141}" type="presOf" srcId="{B7AFBBE2-FB02-4128-8D1A-4DCBB2CF30DF}" destId="{E1DB0465-0EEF-4E70-9AAF-697BF5E2E3C2}" srcOrd="0" destOrd="0" presId="urn:microsoft.com/office/officeart/2005/8/layout/cycle3"/>
    <dgm:cxn modelId="{C697557E-E69D-4D08-BBCC-C6C4EA216A4C}" type="presOf" srcId="{1398E80F-3AD6-48EA-B3A2-A68725DD7B4A}" destId="{75AC63E5-333F-4710-8D0F-342DDB103067}" srcOrd="0" destOrd="0" presId="urn:microsoft.com/office/officeart/2005/8/layout/cycle3"/>
    <dgm:cxn modelId="{27D9BA7F-ECC0-421F-BBC9-1E7019771285}" type="presOf" srcId="{F131225A-43E4-40D6-9C66-5C9032620645}" destId="{C2635AAD-CB6E-4574-8E89-85FADA641FD1}" srcOrd="0" destOrd="0" presId="urn:microsoft.com/office/officeart/2005/8/layout/cycle3"/>
    <dgm:cxn modelId="{7C0F569C-A041-4568-A009-4FA53D8E3569}" type="presOf" srcId="{BDD785C0-B610-493D-89B5-1F68ACCCBF8E}" destId="{DBD813F7-8AFA-4FC6-9A21-0B3ABCEBCCA6}" srcOrd="0" destOrd="0" presId="urn:microsoft.com/office/officeart/2005/8/layout/cycle3"/>
    <dgm:cxn modelId="{CEF082A3-3A95-40DE-89D9-3DB1528AAA44}" type="presOf" srcId="{6806CDD2-07F2-48A1-90AA-60C4E140A764}" destId="{DF1EB342-15D2-44A7-AA23-A763EC3B6404}" srcOrd="0" destOrd="0" presId="urn:microsoft.com/office/officeart/2005/8/layout/cycle3"/>
    <dgm:cxn modelId="{B5D2B4BA-9188-4041-9FE2-19D38F74D07D}" srcId="{099EDDA5-C539-4C94-A443-3ACFB06CA81D}" destId="{FF996D74-6AB3-46F5-A279-50E6BD6006EA}" srcOrd="2" destOrd="0" parTransId="{198C0B9E-76DB-4848-8ED3-3BD9D8A85B07}" sibTransId="{60304671-41B7-430E-9609-CAA6C0C2ACD5}"/>
    <dgm:cxn modelId="{476E68C0-E8DE-457F-A9AE-6BBEE9BBE6F1}" srcId="{099EDDA5-C539-4C94-A443-3ACFB06CA81D}" destId="{B7AFBBE2-FB02-4128-8D1A-4DCBB2CF30DF}" srcOrd="5" destOrd="0" parTransId="{11C96D23-3FCC-4D36-B14B-D8AC5195B2E2}" sibTransId="{C549BC85-07CF-425A-9DE5-00073B2E9DC4}"/>
    <dgm:cxn modelId="{8CCDCAC5-38B5-4997-A701-55EB1B749108}" srcId="{099EDDA5-C539-4C94-A443-3ACFB06CA81D}" destId="{55466A37-1BE9-4EB4-A317-D091C9A359D2}" srcOrd="3" destOrd="0" parTransId="{91F4E3F4-D030-4760-B9F2-8791C2F9E72D}" sibTransId="{C05D2A50-7DF2-4F8B-AD4A-7592B4A1B897}"/>
    <dgm:cxn modelId="{9BF626C7-B715-44EB-9F6F-8EBE3645C08A}" srcId="{099EDDA5-C539-4C94-A443-3ACFB06CA81D}" destId="{1398E80F-3AD6-48EA-B3A2-A68725DD7B4A}" srcOrd="4" destOrd="0" parTransId="{6397BCC1-4D8F-46D1-AD20-51C97CC7E619}" sibTransId="{4C2A02FC-2C71-414E-8B2C-C6B75088EDC6}"/>
    <dgm:cxn modelId="{4E379CC7-CAA1-4A61-B2A6-C3D5B82899C8}" srcId="{099EDDA5-C539-4C94-A443-3ACFB06CA81D}" destId="{F131225A-43E4-40D6-9C66-5C9032620645}" srcOrd="0" destOrd="0" parTransId="{FF749D49-FA7F-43EB-974E-0AC4515878C6}" sibTransId="{5413A3E5-EB98-4362-92D5-97A04E91824E}"/>
    <dgm:cxn modelId="{0899A9FC-0C5D-4091-9F98-063E55A937E0}" type="presOf" srcId="{BCE92837-0191-42B7-8045-AF701DBC939E}" destId="{8E3CA73D-F189-497E-8793-36206F8C7B60}" srcOrd="0" destOrd="0" presId="urn:microsoft.com/office/officeart/2005/8/layout/cycle3"/>
    <dgm:cxn modelId="{5E6AE4DE-C40A-4E30-A505-60D9DDC6482D}" type="presParOf" srcId="{3CB32EA9-C7DD-4C6B-BF5C-74FB07ACDA51}" destId="{36913DA5-13F3-4B6A-AE3D-0C072F631720}" srcOrd="0" destOrd="0" presId="urn:microsoft.com/office/officeart/2005/8/layout/cycle3"/>
    <dgm:cxn modelId="{647C0C6C-9E15-4ADA-A60F-F4AC0654377D}" type="presParOf" srcId="{36913DA5-13F3-4B6A-AE3D-0C072F631720}" destId="{C2635AAD-CB6E-4574-8E89-85FADA641FD1}" srcOrd="0" destOrd="0" presId="urn:microsoft.com/office/officeart/2005/8/layout/cycle3"/>
    <dgm:cxn modelId="{290D04D3-DA66-4FB0-8EAF-B8C9317FB623}" type="presParOf" srcId="{36913DA5-13F3-4B6A-AE3D-0C072F631720}" destId="{ABC112B2-CB55-4417-A990-3252B7E072B0}" srcOrd="1" destOrd="0" presId="urn:microsoft.com/office/officeart/2005/8/layout/cycle3"/>
    <dgm:cxn modelId="{B85BBDA2-06A6-4A59-8423-BEBD20C7C6AE}" type="presParOf" srcId="{36913DA5-13F3-4B6A-AE3D-0C072F631720}" destId="{DF1EB342-15D2-44A7-AA23-A763EC3B6404}" srcOrd="2" destOrd="0" presId="urn:microsoft.com/office/officeart/2005/8/layout/cycle3"/>
    <dgm:cxn modelId="{2E24FF70-3D9E-457B-8CB1-894AE03D0B13}" type="presParOf" srcId="{36913DA5-13F3-4B6A-AE3D-0C072F631720}" destId="{53FBB00D-3BC1-496B-96D5-DE09E84E0875}" srcOrd="3" destOrd="0" presId="urn:microsoft.com/office/officeart/2005/8/layout/cycle3"/>
    <dgm:cxn modelId="{AA90FAA6-E336-4713-BAC7-4351735203C9}" type="presParOf" srcId="{36913DA5-13F3-4B6A-AE3D-0C072F631720}" destId="{22204B83-62C0-4276-A15D-955B54C8EDD2}" srcOrd="4" destOrd="0" presId="urn:microsoft.com/office/officeart/2005/8/layout/cycle3"/>
    <dgm:cxn modelId="{E8BB6CA6-CFC8-444C-B3AA-B7C4281B9E02}" type="presParOf" srcId="{36913DA5-13F3-4B6A-AE3D-0C072F631720}" destId="{75AC63E5-333F-4710-8D0F-342DDB103067}" srcOrd="5" destOrd="0" presId="urn:microsoft.com/office/officeart/2005/8/layout/cycle3"/>
    <dgm:cxn modelId="{B24EE285-EC8E-40EE-8255-61286E8099AD}" type="presParOf" srcId="{36913DA5-13F3-4B6A-AE3D-0C072F631720}" destId="{E1DB0465-0EEF-4E70-9AAF-697BF5E2E3C2}" srcOrd="6" destOrd="0" presId="urn:microsoft.com/office/officeart/2005/8/layout/cycle3"/>
    <dgm:cxn modelId="{152A1ECF-481D-4995-BB11-E2AA03D9D068}" type="presParOf" srcId="{36913DA5-13F3-4B6A-AE3D-0C072F631720}" destId="{DBD813F7-8AFA-4FC6-9A21-0B3ABCEBCCA6}" srcOrd="7" destOrd="0" presId="urn:microsoft.com/office/officeart/2005/8/layout/cycle3"/>
    <dgm:cxn modelId="{F6E2D49C-FF13-4D5D-A6A5-785B1E74D75F}" type="presParOf" srcId="{36913DA5-13F3-4B6A-AE3D-0C072F631720}" destId="{8E3CA73D-F189-497E-8793-36206F8C7B60}" srcOrd="8" destOrd="0" presId="urn:microsoft.com/office/officeart/2005/8/layout/cycle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C112B2-CB55-4417-A990-3252B7E072B0}">
      <dsp:nvSpPr>
        <dsp:cNvPr id="0" name=""/>
        <dsp:cNvSpPr/>
      </dsp:nvSpPr>
      <dsp:spPr>
        <a:xfrm>
          <a:off x="3325942" y="-40577"/>
          <a:ext cx="4887672" cy="4887672"/>
        </a:xfrm>
        <a:prstGeom prst="circularArrow">
          <a:avLst>
            <a:gd name="adj1" fmla="val 5544"/>
            <a:gd name="adj2" fmla="val 330680"/>
            <a:gd name="adj3" fmla="val 14623325"/>
            <a:gd name="adj4" fmla="val 16888945"/>
            <a:gd name="adj5" fmla="val 5757"/>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635AAD-CB6E-4574-8E89-85FADA641FD1}">
      <dsp:nvSpPr>
        <dsp:cNvPr id="0" name=""/>
        <dsp:cNvSpPr/>
      </dsp:nvSpPr>
      <dsp:spPr>
        <a:xfrm>
          <a:off x="5067284" y="1333"/>
          <a:ext cx="1404988" cy="70249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dirty="0"/>
            <a:t>FRONTEND</a:t>
          </a:r>
        </a:p>
      </dsp:txBody>
      <dsp:txXfrm>
        <a:off x="5101577" y="35626"/>
        <a:ext cx="1336402" cy="633908"/>
      </dsp:txXfrm>
    </dsp:sp>
    <dsp:sp modelId="{DF1EB342-15D2-44A7-AA23-A763EC3B6404}">
      <dsp:nvSpPr>
        <dsp:cNvPr id="0" name=""/>
        <dsp:cNvSpPr/>
      </dsp:nvSpPr>
      <dsp:spPr>
        <a:xfrm>
          <a:off x="6541104" y="611809"/>
          <a:ext cx="1404988" cy="70249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dirty="0"/>
            <a:t>HTML</a:t>
          </a:r>
        </a:p>
      </dsp:txBody>
      <dsp:txXfrm>
        <a:off x="6575397" y="646102"/>
        <a:ext cx="1336402" cy="633908"/>
      </dsp:txXfrm>
    </dsp:sp>
    <dsp:sp modelId="{53FBB00D-3BC1-496B-96D5-DE09E84E0875}">
      <dsp:nvSpPr>
        <dsp:cNvPr id="0" name=""/>
        <dsp:cNvSpPr/>
      </dsp:nvSpPr>
      <dsp:spPr>
        <a:xfrm>
          <a:off x="7332015" y="1813555"/>
          <a:ext cx="1152975" cy="92006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i="0" kern="1200" baseline="0" dirty="0"/>
            <a:t>CSS</a:t>
          </a:r>
        </a:p>
        <a:p>
          <a:pPr marL="0" lvl="0" indent="0" algn="ctr" defTabSz="622300">
            <a:lnSpc>
              <a:spcPct val="90000"/>
            </a:lnSpc>
            <a:spcBef>
              <a:spcPct val="0"/>
            </a:spcBef>
            <a:spcAft>
              <a:spcPct val="35000"/>
            </a:spcAft>
            <a:buNone/>
          </a:pPr>
          <a:r>
            <a:rPr lang="en-US" sz="1400" b="0" i="0" kern="1200" baseline="0" dirty="0"/>
            <a:t>Styling</a:t>
          </a:r>
          <a:endParaRPr lang="en-US" sz="1400" b="0" kern="1200" dirty="0"/>
        </a:p>
      </dsp:txBody>
      <dsp:txXfrm>
        <a:off x="7376929" y="1858469"/>
        <a:ext cx="1063147" cy="830235"/>
      </dsp:txXfrm>
    </dsp:sp>
    <dsp:sp modelId="{22204B83-62C0-4276-A15D-955B54C8EDD2}">
      <dsp:nvSpPr>
        <dsp:cNvPr id="0" name=""/>
        <dsp:cNvSpPr/>
      </dsp:nvSpPr>
      <dsp:spPr>
        <a:xfrm>
          <a:off x="6813246" y="3221984"/>
          <a:ext cx="1404988" cy="70249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i="0" kern="1200" baseline="0" dirty="0"/>
            <a:t>BACKEND</a:t>
          </a:r>
          <a:endParaRPr lang="en-US" sz="1400" b="1" kern="1200" dirty="0"/>
        </a:p>
      </dsp:txBody>
      <dsp:txXfrm>
        <a:off x="6847539" y="3256277"/>
        <a:ext cx="1336402" cy="633908"/>
      </dsp:txXfrm>
    </dsp:sp>
    <dsp:sp modelId="{75AC63E5-333F-4710-8D0F-342DDB103067}">
      <dsp:nvSpPr>
        <dsp:cNvPr id="0" name=""/>
        <dsp:cNvSpPr/>
      </dsp:nvSpPr>
      <dsp:spPr>
        <a:xfrm>
          <a:off x="5308367" y="4120699"/>
          <a:ext cx="1404988" cy="70249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dirty="0"/>
            <a:t>JS &amp; NODE</a:t>
          </a:r>
          <a:endParaRPr lang="en-US" sz="1400" kern="1200" dirty="0"/>
        </a:p>
      </dsp:txBody>
      <dsp:txXfrm>
        <a:off x="5342660" y="4154992"/>
        <a:ext cx="1336402" cy="633908"/>
      </dsp:txXfrm>
    </dsp:sp>
    <dsp:sp modelId="{E1DB0465-0EEF-4E70-9AAF-697BF5E2E3C2}">
      <dsp:nvSpPr>
        <dsp:cNvPr id="0" name=""/>
        <dsp:cNvSpPr/>
      </dsp:nvSpPr>
      <dsp:spPr>
        <a:xfrm>
          <a:off x="3046358" y="3235393"/>
          <a:ext cx="1976340" cy="9607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dirty="0"/>
            <a:t>DOCKER</a:t>
          </a:r>
          <a:endParaRPr lang="en-US" sz="1400" b="0" kern="1200" dirty="0"/>
        </a:p>
        <a:p>
          <a:pPr marL="0" lvl="0" indent="0" algn="ctr" defTabSz="622300">
            <a:lnSpc>
              <a:spcPct val="90000"/>
            </a:lnSpc>
            <a:spcBef>
              <a:spcPct val="0"/>
            </a:spcBef>
            <a:spcAft>
              <a:spcPct val="35000"/>
            </a:spcAft>
            <a:buNone/>
          </a:pPr>
          <a:r>
            <a:rPr lang="en-US" sz="1400" b="0" kern="1200" dirty="0"/>
            <a:t>Container, Images</a:t>
          </a:r>
          <a:endParaRPr lang="en-US" sz="1400" b="1" kern="1200" dirty="0"/>
        </a:p>
      </dsp:txBody>
      <dsp:txXfrm>
        <a:off x="3093259" y="3282294"/>
        <a:ext cx="1882538" cy="866978"/>
      </dsp:txXfrm>
    </dsp:sp>
    <dsp:sp modelId="{DBD813F7-8AFA-4FC6-9A21-0B3ABCEBCCA6}">
      <dsp:nvSpPr>
        <dsp:cNvPr id="0" name=""/>
        <dsp:cNvSpPr/>
      </dsp:nvSpPr>
      <dsp:spPr>
        <a:xfrm>
          <a:off x="2386803" y="2031706"/>
          <a:ext cx="2597387" cy="86519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i="0" kern="1200" baseline="0" dirty="0"/>
            <a:t>SRE</a:t>
          </a:r>
          <a:endParaRPr lang="en-US" sz="1400" b="0" i="0" kern="1200" baseline="0" dirty="0"/>
        </a:p>
        <a:p>
          <a:pPr marL="0" lvl="0" indent="0" algn="ctr" defTabSz="622300">
            <a:lnSpc>
              <a:spcPct val="90000"/>
            </a:lnSpc>
            <a:spcBef>
              <a:spcPct val="0"/>
            </a:spcBef>
            <a:spcAft>
              <a:spcPct val="35000"/>
            </a:spcAft>
            <a:buNone/>
          </a:pPr>
          <a:r>
            <a:rPr lang="en-US" sz="1400" b="0" i="0" kern="1200" baseline="0" dirty="0"/>
            <a:t>Reliability, Scalability, Performance of systems</a:t>
          </a:r>
          <a:endParaRPr lang="en-US" sz="1400" kern="1200" dirty="0"/>
        </a:p>
      </dsp:txBody>
      <dsp:txXfrm>
        <a:off x="2429038" y="2073941"/>
        <a:ext cx="2512917" cy="780728"/>
      </dsp:txXfrm>
    </dsp:sp>
    <dsp:sp modelId="{8E3CA73D-F189-497E-8793-36206F8C7B60}">
      <dsp:nvSpPr>
        <dsp:cNvPr id="0" name=""/>
        <dsp:cNvSpPr/>
      </dsp:nvSpPr>
      <dsp:spPr>
        <a:xfrm>
          <a:off x="1665506" y="701567"/>
          <a:ext cx="3083738" cy="94378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i="0" kern="1200" baseline="0" dirty="0" err="1"/>
            <a:t>ServiceNOW</a:t>
          </a:r>
          <a:endParaRPr lang="en-US" sz="1400" b="1" i="0" kern="1200" baseline="0" dirty="0"/>
        </a:p>
        <a:p>
          <a:pPr marL="0" lvl="0" indent="0" algn="ctr" defTabSz="622300">
            <a:lnSpc>
              <a:spcPct val="90000"/>
            </a:lnSpc>
            <a:spcBef>
              <a:spcPct val="0"/>
            </a:spcBef>
            <a:spcAft>
              <a:spcPct val="35000"/>
            </a:spcAft>
            <a:buNone/>
          </a:pPr>
          <a:r>
            <a:rPr lang="en-US" sz="1400" b="0" i="0" kern="1200" baseline="0" dirty="0"/>
            <a:t>Automate IT Services and</a:t>
          </a:r>
        </a:p>
        <a:p>
          <a:pPr marL="0" lvl="0" indent="0" algn="ctr" defTabSz="622300">
            <a:lnSpc>
              <a:spcPct val="90000"/>
            </a:lnSpc>
            <a:spcBef>
              <a:spcPct val="0"/>
            </a:spcBef>
            <a:spcAft>
              <a:spcPct val="35000"/>
            </a:spcAft>
            <a:buNone/>
          </a:pPr>
          <a:r>
            <a:rPr lang="en-US" sz="1400" b="0" i="0" kern="1200" baseline="0" dirty="0"/>
            <a:t>Incidents, change</a:t>
          </a:r>
          <a:endParaRPr lang="en-US" sz="1400" b="1" kern="1200" dirty="0"/>
        </a:p>
      </dsp:txBody>
      <dsp:txXfrm>
        <a:off x="1711578" y="747639"/>
        <a:ext cx="2991594" cy="851642"/>
      </dsp:txXfrm>
    </dsp:sp>
  </dsp:spTree>
</dsp:drawing>
</file>

<file path=ppt/diagrams/layout1.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10672F-42AD-49AA-8E0A-5A21AC1E9711}" type="datetimeFigureOut">
              <a:rPr lang="en-IN" smtClean="0"/>
              <a:t>03-10-2024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1B131C-AFC2-4BBF-BAA1-51B68C56454E}" type="slidenum">
              <a:rPr lang="en-IN" smtClean="0"/>
              <a:t>‹#›</a:t>
            </a:fld>
            <a:endParaRPr lang="en-IN"/>
          </a:p>
        </p:txBody>
      </p:sp>
    </p:spTree>
    <p:extLst>
      <p:ext uri="{BB962C8B-B14F-4D97-AF65-F5344CB8AC3E}">
        <p14:creationId xmlns:p14="http://schemas.microsoft.com/office/powerpoint/2010/main" val="19245341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41B131C-AFC2-4BBF-BAA1-51B68C56454E}" type="slidenum">
              <a:rPr lang="en-IN" smtClean="0"/>
              <a:t>29</a:t>
            </a:fld>
            <a:endParaRPr lang="en-IN"/>
          </a:p>
        </p:txBody>
      </p:sp>
    </p:spTree>
    <p:extLst>
      <p:ext uri="{BB962C8B-B14F-4D97-AF65-F5344CB8AC3E}">
        <p14:creationId xmlns:p14="http://schemas.microsoft.com/office/powerpoint/2010/main" val="35008762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A98D17C-A7EE-D345-89E6-D3D1C299CC23}" type="slidenum">
              <a:rPr lang="en-US" smtClean="0"/>
              <a:pPr/>
              <a:t>6</a:t>
            </a:fld>
            <a:endParaRPr lang="en-US" dirty="0"/>
          </a:p>
        </p:txBody>
      </p:sp>
    </p:spTree>
    <p:extLst>
      <p:ext uri="{BB962C8B-B14F-4D97-AF65-F5344CB8AC3E}">
        <p14:creationId xmlns:p14="http://schemas.microsoft.com/office/powerpoint/2010/main" val="17561279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A98D17C-A7EE-D345-89E6-D3D1C299CC23}" type="slidenum">
              <a:rPr lang="en-US" smtClean="0"/>
              <a:pPr/>
              <a:t>9</a:t>
            </a:fld>
            <a:endParaRPr lang="en-US" dirty="0"/>
          </a:p>
        </p:txBody>
      </p:sp>
    </p:spTree>
    <p:extLst>
      <p:ext uri="{BB962C8B-B14F-4D97-AF65-F5344CB8AC3E}">
        <p14:creationId xmlns:p14="http://schemas.microsoft.com/office/powerpoint/2010/main" val="17561279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24609216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A98D17C-A7EE-D345-89E6-D3D1C299CC23}" type="slidenum">
              <a:rPr lang="en-US" smtClean="0"/>
              <a:pPr/>
              <a:t>20</a:t>
            </a:fld>
            <a:endParaRPr lang="en-US" dirty="0"/>
          </a:p>
        </p:txBody>
      </p:sp>
    </p:spTree>
    <p:extLst>
      <p:ext uri="{BB962C8B-B14F-4D97-AF65-F5344CB8AC3E}">
        <p14:creationId xmlns:p14="http://schemas.microsoft.com/office/powerpoint/2010/main" val="17561279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A98D17C-A7EE-D345-89E6-D3D1C299CC23}" type="slidenum">
              <a:rPr lang="en-US" smtClean="0"/>
              <a:pPr/>
              <a:t>21</a:t>
            </a:fld>
            <a:endParaRPr lang="en-US" dirty="0"/>
          </a:p>
        </p:txBody>
      </p:sp>
    </p:spTree>
    <p:extLst>
      <p:ext uri="{BB962C8B-B14F-4D97-AF65-F5344CB8AC3E}">
        <p14:creationId xmlns:p14="http://schemas.microsoft.com/office/powerpoint/2010/main" val="26530226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24609216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A98D17C-A7EE-D345-89E6-D3D1C299CC23}" type="slidenum">
              <a:rPr lang="en-US" smtClean="0"/>
              <a:pPr/>
              <a:t>26</a:t>
            </a:fld>
            <a:endParaRPr lang="en-US" dirty="0"/>
          </a:p>
        </p:txBody>
      </p:sp>
    </p:spTree>
    <p:extLst>
      <p:ext uri="{BB962C8B-B14F-4D97-AF65-F5344CB8AC3E}">
        <p14:creationId xmlns:p14="http://schemas.microsoft.com/office/powerpoint/2010/main" val="17561279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68510-00E1-E899-1972-33E7B53815B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7A5C743-40F3-FEC8-E890-9705954E5B0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7E0CFE0-B883-FCE4-C018-82830D142940}"/>
              </a:ext>
            </a:extLst>
          </p:cNvPr>
          <p:cNvSpPr>
            <a:spLocks noGrp="1"/>
          </p:cNvSpPr>
          <p:nvPr>
            <p:ph type="dt" sz="half" idx="10"/>
          </p:nvPr>
        </p:nvSpPr>
        <p:spPr/>
        <p:txBody>
          <a:bodyPr/>
          <a:lstStyle/>
          <a:p>
            <a:fld id="{61A808B9-B640-44C0-AEE1-F8538DDC8445}" type="datetimeFigureOut">
              <a:rPr lang="en-IN" smtClean="0"/>
              <a:t>03-10-2024</a:t>
            </a:fld>
            <a:endParaRPr lang="en-IN"/>
          </a:p>
        </p:txBody>
      </p:sp>
      <p:sp>
        <p:nvSpPr>
          <p:cNvPr id="5" name="Footer Placeholder 4">
            <a:extLst>
              <a:ext uri="{FF2B5EF4-FFF2-40B4-BE49-F238E27FC236}">
                <a16:creationId xmlns:a16="http://schemas.microsoft.com/office/drawing/2014/main" id="{CC55FB40-E6EE-434D-F0BD-12CDF2D4770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4598092-61FB-348D-4620-93C2812E473B}"/>
              </a:ext>
            </a:extLst>
          </p:cNvPr>
          <p:cNvSpPr>
            <a:spLocks noGrp="1"/>
          </p:cNvSpPr>
          <p:nvPr>
            <p:ph type="sldNum" sz="quarter" idx="12"/>
          </p:nvPr>
        </p:nvSpPr>
        <p:spPr/>
        <p:txBody>
          <a:bodyPr/>
          <a:lstStyle/>
          <a:p>
            <a:fld id="{B84A9A18-D0F8-47F6-8932-8034DA9B0821}" type="slidenum">
              <a:rPr lang="en-IN" smtClean="0"/>
              <a:t>‹#›</a:t>
            </a:fld>
            <a:endParaRPr lang="en-IN"/>
          </a:p>
        </p:txBody>
      </p:sp>
    </p:spTree>
    <p:extLst>
      <p:ext uri="{BB962C8B-B14F-4D97-AF65-F5344CB8AC3E}">
        <p14:creationId xmlns:p14="http://schemas.microsoft.com/office/powerpoint/2010/main" val="18491457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Voice 2 — Black Background w/ Large Aperture">
    <p:bg>
      <p:bgPr>
        <a:solidFill>
          <a:schemeClr val="tx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EDC8A857-18ED-BC47-AE41-ADF424FEBA21}"/>
              </a:ext>
            </a:extLst>
          </p:cNvPr>
          <p:cNvSpPr>
            <a:spLocks noGrp="1"/>
          </p:cNvSpPr>
          <p:nvPr>
            <p:ph type="ctrTitle" hasCustomPrompt="1"/>
          </p:nvPr>
        </p:nvSpPr>
        <p:spPr>
          <a:xfrm>
            <a:off x="1620012" y="1511584"/>
            <a:ext cx="8951976" cy="3834832"/>
          </a:xfrm>
        </p:spPr>
        <p:txBody>
          <a:bodyPr anchor="ctr">
            <a:noAutofit/>
          </a:bodyPr>
          <a:lstStyle>
            <a:lvl1pPr algn="ctr">
              <a:lnSpc>
                <a:spcPct val="120000"/>
              </a:lnSpc>
              <a:defRPr sz="3000" b="0" i="0" kern="0" cap="none" spc="0" baseline="0">
                <a:solidFill>
                  <a:schemeClr val="bg1"/>
                </a:solidFill>
                <a:latin typeface="+mn-lt"/>
              </a:defRPr>
            </a:lvl1pPr>
          </a:lstStyle>
          <a:p>
            <a:r>
              <a:rPr lang="en-US" dirty="0"/>
              <a:t>To make thriving in next accessible.</a:t>
            </a:r>
            <a:br>
              <a:rPr lang="en-US" dirty="0"/>
            </a:br>
            <a:r>
              <a:rPr lang="en-US" dirty="0"/>
              <a:t>We are clear.</a:t>
            </a:r>
            <a:br>
              <a:rPr lang="en-US" dirty="0"/>
            </a:br>
            <a:r>
              <a:rPr lang="en-US" dirty="0"/>
              <a:t>Simple to understand.</a:t>
            </a:r>
            <a:br>
              <a:rPr lang="en-US" dirty="0"/>
            </a:br>
            <a:r>
              <a:rPr lang="en-US" dirty="0"/>
              <a:t>Authentic to who we are.</a:t>
            </a:r>
            <a:br>
              <a:rPr lang="en-US" dirty="0"/>
            </a:br>
            <a:r>
              <a:rPr lang="en-US" dirty="0"/>
              <a:t>Not overly clever.</a:t>
            </a:r>
            <a:br>
              <a:rPr lang="en-US" dirty="0"/>
            </a:br>
            <a:r>
              <a:rPr lang="en-US" dirty="0"/>
              <a:t>Empathetic about issues.</a:t>
            </a:r>
            <a:br>
              <a:rPr lang="en-US" dirty="0"/>
            </a:br>
            <a:r>
              <a:rPr lang="en-US" dirty="0"/>
              <a:t>We never condescend or brag.</a:t>
            </a:r>
          </a:p>
        </p:txBody>
      </p:sp>
      <p:sp>
        <p:nvSpPr>
          <p:cNvPr id="18" name="Aperture">
            <a:extLst>
              <a:ext uri="{FF2B5EF4-FFF2-40B4-BE49-F238E27FC236}">
                <a16:creationId xmlns:a16="http://schemas.microsoft.com/office/drawing/2014/main" id="{A7EB6D18-4E8B-FB4C-A05C-31E71D00C5D3}"/>
              </a:ext>
              <a:ext uri="{C183D7F6-B498-43B3-948B-1728B52AA6E4}">
                <adec:decorative xmlns:adec="http://schemas.microsoft.com/office/drawing/2017/decorative" val="1"/>
              </a:ext>
            </a:extLst>
          </p:cNvPr>
          <p:cNvSpPr/>
          <p:nvPr userDrawn="1"/>
        </p:nvSpPr>
        <p:spPr>
          <a:xfrm>
            <a:off x="1464564" y="0"/>
            <a:ext cx="9262872" cy="6858000"/>
          </a:xfrm>
          <a:custGeom>
            <a:avLst/>
            <a:gdLst>
              <a:gd name="connsiteX0" fmla="*/ 7514295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514295 w 9262872"/>
              <a:gd name="connsiteY6" fmla="*/ 6858000 h 6858000"/>
              <a:gd name="connsiteX7" fmla="*/ 7644063 w 9262872"/>
              <a:gd name="connsiteY7" fmla="*/ 6745592 h 6858000"/>
              <a:gd name="connsiteX8" fmla="*/ 9111996 w 9262872"/>
              <a:gd name="connsiteY8" fmla="*/ 3429000 h 6858000"/>
              <a:gd name="connsiteX9" fmla="*/ 7644063 w 9262872"/>
              <a:gd name="connsiteY9" fmla="*/ 112408 h 6858000"/>
              <a:gd name="connsiteX10" fmla="*/ 1518203 w 9262872"/>
              <a:gd name="connsiteY10" fmla="*/ 0 h 6858000"/>
              <a:gd name="connsiteX11" fmla="*/ 1748577 w 9262872"/>
              <a:gd name="connsiteY11" fmla="*/ 0 h 6858000"/>
              <a:gd name="connsiteX12" fmla="*/ 1618809 w 9262872"/>
              <a:gd name="connsiteY12" fmla="*/ 112408 h 6858000"/>
              <a:gd name="connsiteX13" fmla="*/ 150876 w 9262872"/>
              <a:gd name="connsiteY13" fmla="*/ 3429000 h 6858000"/>
              <a:gd name="connsiteX14" fmla="*/ 1618809 w 9262872"/>
              <a:gd name="connsiteY14" fmla="*/ 6745592 h 6858000"/>
              <a:gd name="connsiteX15" fmla="*/ 1748577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514295"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514295" y="6858000"/>
                </a:lnTo>
                <a:lnTo>
                  <a:pt x="7644063" y="6745592"/>
                </a:lnTo>
                <a:cubicBezTo>
                  <a:pt x="8545845" y="5925973"/>
                  <a:pt x="9111996" y="4743602"/>
                  <a:pt x="9111996" y="3429000"/>
                </a:cubicBezTo>
                <a:cubicBezTo>
                  <a:pt x="9111996" y="2114398"/>
                  <a:pt x="8545845" y="932028"/>
                  <a:pt x="7644063" y="112408"/>
                </a:cubicBezTo>
                <a:close/>
                <a:moveTo>
                  <a:pt x="1518203" y="0"/>
                </a:moveTo>
                <a:lnTo>
                  <a:pt x="1748577" y="0"/>
                </a:lnTo>
                <a:lnTo>
                  <a:pt x="1618809" y="112408"/>
                </a:lnTo>
                <a:cubicBezTo>
                  <a:pt x="717027" y="932028"/>
                  <a:pt x="150876" y="2114398"/>
                  <a:pt x="150876" y="3429000"/>
                </a:cubicBezTo>
                <a:cubicBezTo>
                  <a:pt x="150876" y="4743602"/>
                  <a:pt x="717027" y="5925973"/>
                  <a:pt x="1618809" y="6745592"/>
                </a:cubicBezTo>
                <a:lnTo>
                  <a:pt x="1748577" y="6858000"/>
                </a:lnTo>
                <a:lnTo>
                  <a:pt x="1518203" y="6858000"/>
                </a:lnTo>
                <a:lnTo>
                  <a:pt x="1517364" y="6857273"/>
                </a:lnTo>
                <a:cubicBezTo>
                  <a:pt x="585215" y="6010054"/>
                  <a:pt x="0" y="4787869"/>
                  <a:pt x="0" y="3429000"/>
                </a:cubicBezTo>
                <a:cubicBezTo>
                  <a:pt x="0" y="2070131"/>
                  <a:pt x="585215" y="847946"/>
                  <a:pt x="1517364" y="72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Futura Next Book" panose="020B0502020204020303" pitchFamily="34" charset="77"/>
            </a:endParaRPr>
          </a:p>
        </p:txBody>
      </p:sp>
      <p:sp>
        <p:nvSpPr>
          <p:cNvPr id="5" name="Slide Number">
            <a:extLst>
              <a:ext uri="{FF2B5EF4-FFF2-40B4-BE49-F238E27FC236}">
                <a16:creationId xmlns:a16="http://schemas.microsoft.com/office/drawing/2014/main" id="{4BE0BF0A-EF69-CD42-8FE5-E3974C4CF0DD}"/>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6926779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wo Column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 Next Medium" panose="020B0602020204020303" pitchFamily="34" charset="77"/>
              </a:defRPr>
            </a:lvl1pPr>
          </a:lstStyle>
          <a:p>
            <a:r>
              <a:rPr lang="en-US" dirty="0"/>
              <a:t>Long title sentence case, the standard chunk of Lorem Ipsum used since the 1500s is reproduced below for those interested.</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2183710"/>
            <a:ext cx="10817352" cy="3639312"/>
          </a:xfrm>
        </p:spPr>
        <p:txBody>
          <a:bodyPr numCol="2" spcCol="384048"/>
          <a:lstStyle>
            <a:lvl1pPr>
              <a:defRPr/>
            </a:lvl1pPr>
          </a:lstStyle>
          <a:p>
            <a:pPr lvl="0"/>
            <a:r>
              <a:rPr lang="en-US"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a:p>
            <a:pPr lvl="1"/>
            <a:r>
              <a:rPr lang="en-US" dirty="0"/>
              <a:t>First level</a:t>
            </a:r>
          </a:p>
          <a:p>
            <a:pPr lvl="2"/>
            <a:r>
              <a:rPr lang="en-US" dirty="0"/>
              <a:t>Second level</a:t>
            </a:r>
          </a:p>
          <a:p>
            <a:pPr lvl="3"/>
            <a:r>
              <a:rPr lang="en-US" dirty="0"/>
              <a:t>Third level</a:t>
            </a:r>
          </a:p>
          <a:p>
            <a:pPr lvl="0"/>
            <a:endParaRPr lang="en-US" dirty="0"/>
          </a:p>
          <a:p>
            <a:pPr lvl="0"/>
            <a:r>
              <a:rPr lang="en-US" dirty="0"/>
              <a:t>It is a long established fact that a reader will be distracted by the readable content of a page when looking at its layout. The point of using Lorem Ipsum is that it has a more-or-less normal distribution of letters, as opposed to using ‘Content here, content here’, making it look like readable English. Many desktop publishing packages and web page editors now use Lorem Ipsum as their default model text, and a search for 'lorem ipsum' will uncover many web sites still in their infancy. Various versions have evolved over the years, sometimes by accident.</a:t>
            </a:r>
          </a:p>
          <a:p>
            <a:pPr lvl="0"/>
            <a:endParaRPr lang="en-US" dirty="0"/>
          </a:p>
          <a:p>
            <a:pPr lvl="0"/>
            <a:r>
              <a:rPr lang="en-US" dirty="0"/>
              <a:t>There are many variations of passages of Lorem Ipsum available, but the majority have suffered alteration in some form, by injected humor, or randomized words which don't look even slightly believable. If you are going to use a passage of Lorem Ipsum, you need to be sure there isn't anything embarrassing hidden in the middle of text.</a:t>
            </a:r>
          </a:p>
        </p:txBody>
      </p:sp>
      <p:sp>
        <p:nvSpPr>
          <p:cNvPr id="5" name="Subtitle 2">
            <a:extLst>
              <a:ext uri="{FF2B5EF4-FFF2-40B4-BE49-F238E27FC236}">
                <a16:creationId xmlns:a16="http://schemas.microsoft.com/office/drawing/2014/main" id="{A36173C8-29BB-4940-A3CF-7EC08F0A6ED5}"/>
              </a:ext>
            </a:extLst>
          </p:cNvPr>
          <p:cNvSpPr>
            <a:spLocks noGrp="1"/>
          </p:cNvSpPr>
          <p:nvPr>
            <p:ph type="subTitle" idx="11" hasCustomPrompt="1"/>
          </p:nvPr>
        </p:nvSpPr>
        <p:spPr>
          <a:xfrm>
            <a:off x="685800" y="1788850"/>
            <a:ext cx="10817352" cy="254813"/>
          </a:xfrm>
        </p:spPr>
        <p:txBody>
          <a:bodyPr anchor="t" anchorCtr="0">
            <a:noAutofit/>
          </a:bodyPr>
          <a:lstStyle>
            <a:lvl1pPr marL="0" indent="0" algn="l">
              <a:spcAft>
                <a:spcPts val="0"/>
              </a:spcAft>
              <a:buNone/>
              <a:defRPr sz="1400" b="0" i="0" kern="0" cap="none" spc="50" baseline="0">
                <a:solidFill>
                  <a:schemeClr val="accent1"/>
                </a:solidFill>
                <a:latin typeface="Futura Next DemiBold" panose="020B0602020204020303" pitchFamily="34" charset="77"/>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Subheads set in sentence case</a:t>
            </a:r>
          </a:p>
        </p:txBody>
      </p:sp>
      <p:sp>
        <p:nvSpPr>
          <p:cNvPr id="3" name="Slide Number Placeholder 2">
            <a:extLst>
              <a:ext uri="{FF2B5EF4-FFF2-40B4-BE49-F238E27FC236}">
                <a16:creationId xmlns:a16="http://schemas.microsoft.com/office/drawing/2014/main" id="{3A891E66-821B-E443-82D7-7E8B97C09F52}"/>
              </a:ext>
            </a:extLst>
          </p:cNvPr>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8749728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2-Column Layout w/ 2 Separate Text 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Next-Medium" panose="020B0602020204020303" pitchFamily="34" charset="77"/>
              </a:defRPr>
            </a:lvl1pPr>
          </a:lstStyle>
          <a:p>
            <a:r>
              <a:rPr lang="en-US" dirty="0"/>
              <a:t>Long title sentence case, the standard chunk of Lorem Ipsum used since the 1500s is reproduced below for those interested.</a:t>
            </a:r>
          </a:p>
        </p:txBody>
      </p:sp>
      <p:sp>
        <p:nvSpPr>
          <p:cNvPr id="8" name="Text Placeholder 2">
            <a:extLst>
              <a:ext uri="{FF2B5EF4-FFF2-40B4-BE49-F238E27FC236}">
                <a16:creationId xmlns:a16="http://schemas.microsoft.com/office/drawing/2014/main" id="{9FEB3EB4-A14C-C24B-A720-E0BA31B4D268}"/>
              </a:ext>
            </a:extLst>
          </p:cNvPr>
          <p:cNvSpPr>
            <a:spLocks noGrp="1"/>
          </p:cNvSpPr>
          <p:nvPr>
            <p:ph type="body" sz="quarter" idx="13" hasCustomPrompt="1"/>
          </p:nvPr>
        </p:nvSpPr>
        <p:spPr>
          <a:xfrm>
            <a:off x="685800" y="1792224"/>
            <a:ext cx="10817352" cy="343748"/>
          </a:xfrm>
        </p:spPr>
        <p:txBody>
          <a:bodyPr>
            <a:noAutofit/>
          </a:bodyPr>
          <a:lstStyle>
            <a:lvl1pPr>
              <a:defRPr sz="1900" b="1" i="0">
                <a:solidFill>
                  <a:schemeClr val="accent1"/>
                </a:solidFill>
                <a:latin typeface="Futura Next DemiBold" panose="020B0602020204020303" pitchFamily="34" charset="77"/>
              </a:defRPr>
            </a:lvl1pPr>
          </a:lstStyle>
          <a:p>
            <a:pPr lvl="0"/>
            <a:r>
              <a:rPr lang="en-US" dirty="0"/>
              <a:t>Subhead in sentence case</a:t>
            </a:r>
          </a:p>
        </p:txBody>
      </p:sp>
      <p:sp>
        <p:nvSpPr>
          <p:cNvPr id="10" name="Text Placeholder 3">
            <a:extLst>
              <a:ext uri="{FF2B5EF4-FFF2-40B4-BE49-F238E27FC236}">
                <a16:creationId xmlns:a16="http://schemas.microsoft.com/office/drawing/2014/main" id="{D80B3160-741B-954A-9F60-9DBA0D373E8C}"/>
              </a:ext>
            </a:extLst>
          </p:cNvPr>
          <p:cNvSpPr>
            <a:spLocks noGrp="1"/>
          </p:cNvSpPr>
          <p:nvPr>
            <p:ph type="body" sz="quarter" idx="14" hasCustomPrompt="1"/>
          </p:nvPr>
        </p:nvSpPr>
        <p:spPr>
          <a:xfrm>
            <a:off x="685800" y="2331720"/>
            <a:ext cx="5184648" cy="3639312"/>
          </a:xfrm>
        </p:spPr>
        <p:txBody>
          <a:bodyPr>
            <a:noAutofit/>
          </a:bodyPr>
          <a:lstStyle>
            <a:lvl1pPr>
              <a:defRPr/>
            </a:lvl1pPr>
          </a:lstStyle>
          <a:p>
            <a:pPr lvl="0"/>
            <a:r>
              <a:rPr lang="en-US"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a:t>
            </a:r>
          </a:p>
          <a:p>
            <a:pPr lvl="1"/>
            <a:r>
              <a:rPr lang="en-US" dirty="0"/>
              <a:t>First level</a:t>
            </a:r>
          </a:p>
          <a:p>
            <a:pPr lvl="2"/>
            <a:r>
              <a:rPr lang="en-US" dirty="0"/>
              <a:t>Second level</a:t>
            </a:r>
          </a:p>
          <a:p>
            <a:pPr lvl="3"/>
            <a:r>
              <a:rPr lang="en-US" dirty="0"/>
              <a:t>Third level</a:t>
            </a:r>
          </a:p>
        </p:txBody>
      </p:sp>
      <p:sp>
        <p:nvSpPr>
          <p:cNvPr id="12" name="Text Placeholder 4">
            <a:extLst>
              <a:ext uri="{FF2B5EF4-FFF2-40B4-BE49-F238E27FC236}">
                <a16:creationId xmlns:a16="http://schemas.microsoft.com/office/drawing/2014/main" id="{6C7D4CFA-A8C6-7340-9F2A-8DCE6E677E1E}"/>
              </a:ext>
            </a:extLst>
          </p:cNvPr>
          <p:cNvSpPr>
            <a:spLocks noGrp="1"/>
          </p:cNvSpPr>
          <p:nvPr>
            <p:ph type="body" sz="quarter" idx="15" hasCustomPrompt="1"/>
          </p:nvPr>
        </p:nvSpPr>
        <p:spPr>
          <a:xfrm>
            <a:off x="6320028" y="2331719"/>
            <a:ext cx="5184648" cy="1807144"/>
          </a:xfrm>
        </p:spPr>
        <p:txBody>
          <a:bodyPr>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a:extLst>
              <a:ext uri="{FF2B5EF4-FFF2-40B4-BE49-F238E27FC236}">
                <a16:creationId xmlns:a16="http://schemas.microsoft.com/office/drawing/2014/main" id="{42C12E4C-F06E-2949-A969-83AB8BE3148C}"/>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
        <p:nvSpPr>
          <p:cNvPr id="4" name="Text Placeholder 3">
            <a:extLst>
              <a:ext uri="{FF2B5EF4-FFF2-40B4-BE49-F238E27FC236}">
                <a16:creationId xmlns:a16="http://schemas.microsoft.com/office/drawing/2014/main" id="{B05566A9-DE47-8D42-8116-4954C59D079A}"/>
              </a:ext>
            </a:extLst>
          </p:cNvPr>
          <p:cNvSpPr>
            <a:spLocks noGrp="1"/>
          </p:cNvSpPr>
          <p:nvPr>
            <p:ph type="body" sz="quarter" idx="16"/>
          </p:nvPr>
        </p:nvSpPr>
        <p:spPr>
          <a:xfrm>
            <a:off x="6320028" y="4451794"/>
            <a:ext cx="5184648" cy="15192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4567901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Vertical Layout w/ Text + Image Option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2404872" cy="704088"/>
          </a:xfrm>
        </p:spPr>
        <p:txBody>
          <a:bodyPr anchor="t" anchorCtr="0"/>
          <a:lstStyle>
            <a:lvl1pPr>
              <a:defRPr sz="2300" b="0" i="0">
                <a:latin typeface="FuturaNext-Medium" panose="020B0602020204020303" pitchFamily="34" charset="77"/>
              </a:defRPr>
            </a:lvl1pPr>
          </a:lstStyle>
          <a:p>
            <a:r>
              <a:rPr lang="en-US" dirty="0"/>
              <a:t>Long title </a:t>
            </a:r>
            <a:br>
              <a:rPr lang="en-US" dirty="0"/>
            </a:br>
            <a:r>
              <a:rPr lang="en-US" dirty="0"/>
              <a:t>sentence case</a:t>
            </a:r>
          </a:p>
        </p:txBody>
      </p:sp>
      <p:sp>
        <p:nvSpPr>
          <p:cNvPr id="9" name="Text Placeholder 2">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1733006"/>
            <a:ext cx="2404872" cy="4439194"/>
          </a:xfrm>
        </p:spPr>
        <p:txBody>
          <a:bodyPr/>
          <a:lstStyle>
            <a:lvl1pPr>
              <a:lnSpc>
                <a:spcPct val="130000"/>
              </a:lnSpc>
              <a:defRPr sz="1800"/>
            </a:lvl1pPr>
            <a:lvl2pPr>
              <a:lnSpc>
                <a:spcPct val="130000"/>
              </a:lnSpc>
              <a:defRPr sz="1800"/>
            </a:lvl2pPr>
            <a:lvl3pPr>
              <a:lnSpc>
                <a:spcPct val="130000"/>
              </a:lnSpc>
              <a:defRPr sz="1800"/>
            </a:lvl3pPr>
            <a:lvl4pPr>
              <a:lnSpc>
                <a:spcPct val="130000"/>
              </a:lnSpc>
              <a:defRPr sz="1800"/>
            </a:lvl4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p:txBody>
      </p:sp>
      <p:sp>
        <p:nvSpPr>
          <p:cNvPr id="10" name="Picture Placeholder 3" descr="Image Placeholder — Drag and Drop your image, choose from your Media library, or select the placeholder to upload an image from your device.">
            <a:extLst>
              <a:ext uri="{FF2B5EF4-FFF2-40B4-BE49-F238E27FC236}">
                <a16:creationId xmlns:a16="http://schemas.microsoft.com/office/drawing/2014/main" id="{A98CC79F-1E95-8541-8034-F5FAD9638258}"/>
              </a:ext>
            </a:extLst>
          </p:cNvPr>
          <p:cNvSpPr>
            <a:spLocks noGrp="1"/>
          </p:cNvSpPr>
          <p:nvPr>
            <p:ph type="pic" sz="quarter" idx="11" hasCustomPrompt="1"/>
          </p:nvPr>
        </p:nvSpPr>
        <p:spPr>
          <a:xfrm>
            <a:off x="3486480" y="0"/>
            <a:ext cx="8705520" cy="6858000"/>
          </a:xfrm>
          <a:custGeom>
            <a:avLst/>
            <a:gdLst>
              <a:gd name="connsiteX0" fmla="*/ 603030 w 8705520"/>
              <a:gd name="connsiteY0" fmla="*/ 0 h 6858000"/>
              <a:gd name="connsiteX1" fmla="*/ 8705520 w 8705520"/>
              <a:gd name="connsiteY1" fmla="*/ 0 h 6858000"/>
              <a:gd name="connsiteX2" fmla="*/ 8705520 w 8705520"/>
              <a:gd name="connsiteY2" fmla="*/ 6858000 h 6858000"/>
              <a:gd name="connsiteX3" fmla="*/ 603028 w 8705520"/>
              <a:gd name="connsiteY3" fmla="*/ 6858000 h 6858000"/>
              <a:gd name="connsiteX4" fmla="*/ 449946 w 8705520"/>
              <a:gd name="connsiteY4" fmla="*/ 6405514 h 6858000"/>
              <a:gd name="connsiteX5" fmla="*/ 0 w 8705520"/>
              <a:gd name="connsiteY5" fmla="*/ 3429002 h 6858000"/>
              <a:gd name="connsiteX6" fmla="*/ 449944 w 8705520"/>
              <a:gd name="connsiteY6" fmla="*/ 45248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520" h="6858000">
                <a:moveTo>
                  <a:pt x="603030" y="0"/>
                </a:moveTo>
                <a:lnTo>
                  <a:pt x="8705520" y="0"/>
                </a:lnTo>
                <a:lnTo>
                  <a:pt x="8705520" y="6858000"/>
                </a:lnTo>
                <a:lnTo>
                  <a:pt x="603028" y="6858000"/>
                </a:lnTo>
                <a:lnTo>
                  <a:pt x="449946" y="6405514"/>
                </a:lnTo>
                <a:cubicBezTo>
                  <a:pt x="157528" y="5465236"/>
                  <a:pt x="0" y="4465518"/>
                  <a:pt x="0" y="3429002"/>
                </a:cubicBezTo>
                <a:cubicBezTo>
                  <a:pt x="0" y="2392486"/>
                  <a:pt x="157528" y="1392768"/>
                  <a:pt x="449944" y="452488"/>
                </a:cubicBezTo>
                <a:close/>
              </a:path>
            </a:pathLst>
          </a:custGeom>
          <a:solidFill>
            <a:schemeClr val="accent6">
              <a:lumMod val="60000"/>
              <a:lumOff val="40000"/>
            </a:schemeClr>
          </a:solidFill>
        </p:spPr>
        <p:txBody>
          <a:bodyPr wrap="square" tIns="0" bIns="640080" anchor="ctr" anchorCtr="0">
            <a:noAutofit/>
          </a:bodyPr>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Drag and drop image or select icon to add</a:t>
            </a:r>
          </a:p>
        </p:txBody>
      </p:sp>
      <p:sp>
        <p:nvSpPr>
          <p:cNvPr id="6" name="Slide Number">
            <a:extLst>
              <a:ext uri="{FF2B5EF4-FFF2-40B4-BE49-F238E27FC236}">
                <a16:creationId xmlns:a16="http://schemas.microsoft.com/office/drawing/2014/main" id="{EEF821A2-2C1A-7E4E-A318-A1182781C33A}"/>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26342292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4259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Cover — 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743200"/>
            <a:ext cx="8951976" cy="1280160"/>
          </a:xfrm>
        </p:spPr>
        <p:txBody>
          <a:bodyPr anchor="ctr" anchorCtr="0">
            <a:noAutofit/>
          </a:bodyPr>
          <a:lstStyle>
            <a:lvl1pPr algn="l">
              <a:lnSpc>
                <a:spcPct val="97000"/>
              </a:lnSpc>
              <a:defRPr sz="4300" b="0" i="0">
                <a:latin typeface="Futura Next Book" panose="020B0502020204020303" pitchFamily="34" charset="77"/>
              </a:defRPr>
            </a:lvl1pPr>
          </a:lstStyle>
          <a:p>
            <a:r>
              <a:rPr lang="en-US" dirty="0"/>
              <a:t>Title of the presentation</a:t>
            </a:r>
            <a:br>
              <a:rPr lang="en-US" dirty="0"/>
            </a:br>
            <a:r>
              <a:rPr lang="en-US" dirty="0"/>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658368"/>
            <a:ext cx="8951976" cy="155448"/>
          </a:xfrm>
        </p:spPr>
        <p:txBody>
          <a:bodyPr anchor="ctr" anchorCtr="0">
            <a:noAutofit/>
          </a:bodyPr>
          <a:lstStyle>
            <a:lvl1pPr marL="0" indent="0" algn="l">
              <a:lnSpc>
                <a:spcPct val="100000"/>
              </a:lnSpc>
              <a:buNone/>
              <a:defRPr sz="900" b="1" i="0" spc="50" baseline="0">
                <a:solidFill>
                  <a:schemeClr val="accent6">
                    <a:lumMod val="75000"/>
                  </a:schemeClr>
                </a:solidFill>
                <a:latin typeface="Futura Next DemiBold" panose="020B0602020204020303" pitchFamily="34" charset="77"/>
              </a:defRPr>
            </a:lvl1pPr>
            <a:lvl2pPr marL="457182" indent="0" algn="ctr">
              <a:buNone/>
              <a:defRPr sz="2000"/>
            </a:lvl2pPr>
            <a:lvl3pPr marL="914363" indent="0" algn="ctr">
              <a:buNone/>
              <a:defRPr sz="1800"/>
            </a:lvl3pPr>
            <a:lvl4pPr marL="1371545" indent="0" algn="ctr">
              <a:buNone/>
              <a:defRPr sz="1600"/>
            </a:lvl4pPr>
            <a:lvl5pPr marL="1828727" indent="0" algn="ctr">
              <a:buNone/>
              <a:defRPr sz="1600"/>
            </a:lvl5pPr>
            <a:lvl6pPr marL="2285909" indent="0" algn="ctr">
              <a:buNone/>
              <a:defRPr sz="1600"/>
            </a:lvl6pPr>
            <a:lvl7pPr marL="2743090" indent="0" algn="ctr">
              <a:buNone/>
              <a:defRPr sz="1600"/>
            </a:lvl7pPr>
            <a:lvl8pPr marL="3200272" indent="0" algn="ctr">
              <a:buNone/>
              <a:defRPr sz="1600"/>
            </a:lvl8pPr>
            <a:lvl9pPr marL="3657454" indent="0" algn="ctr">
              <a:buNone/>
              <a:defRPr sz="1600"/>
            </a:lvl9pPr>
          </a:lstStyle>
          <a:p>
            <a:r>
              <a:rPr lang="en-US" dirty="0"/>
              <a:t>Month-Day-Year</a:t>
            </a:r>
          </a:p>
        </p:txBody>
      </p:sp>
      <p:sp>
        <p:nvSpPr>
          <p:cNvPr id="4" name="Slide Number Placeholder 3">
            <a:extLst>
              <a:ext uri="{FF2B5EF4-FFF2-40B4-BE49-F238E27FC236}">
                <a16:creationId xmlns:a16="http://schemas.microsoft.com/office/drawing/2014/main" id="{F92F5F56-84DA-234F-93AB-E85F3DA85A1E}"/>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dirty="0"/>
          </a:p>
        </p:txBody>
      </p:sp>
      <p:pic>
        <p:nvPicPr>
          <p:cNvPr id="6" name="Picture 5">
            <a:extLst>
              <a:ext uri="{FF2B5EF4-FFF2-40B4-BE49-F238E27FC236}">
                <a16:creationId xmlns:a16="http://schemas.microsoft.com/office/drawing/2014/main" id="{33C543DD-53B7-1C47-9BCA-7077012C1DEC}"/>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8168712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C696007-0871-46C3-9E82-222B88B68C78}" type="datetimeFigureOut">
              <a:rPr lang="en-IN" smtClean="0"/>
              <a:t>03-10-2024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0FD7A4B-029D-472B-BA2E-7CE88FD34A25}" type="slidenum">
              <a:rPr lang="en-IN" smtClean="0"/>
              <a:t>‹#›</a:t>
            </a:fld>
            <a:endParaRPr lang="en-IN"/>
          </a:p>
        </p:txBody>
      </p:sp>
    </p:spTree>
    <p:extLst>
      <p:ext uri="{BB962C8B-B14F-4D97-AF65-F5344CB8AC3E}">
        <p14:creationId xmlns:p14="http://schemas.microsoft.com/office/powerpoint/2010/main" val="4678564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oice 2 — Black Background w/ Large Aperture">
    <p:bg>
      <p:bgPr>
        <a:solidFill>
          <a:schemeClr val="tx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EDC8A857-18ED-BC47-AE41-ADF424FEBA21}"/>
              </a:ext>
            </a:extLst>
          </p:cNvPr>
          <p:cNvSpPr>
            <a:spLocks noGrp="1"/>
          </p:cNvSpPr>
          <p:nvPr>
            <p:ph type="ctrTitle" hasCustomPrompt="1"/>
          </p:nvPr>
        </p:nvSpPr>
        <p:spPr>
          <a:xfrm>
            <a:off x="1620012" y="1511584"/>
            <a:ext cx="8951976" cy="3834832"/>
          </a:xfrm>
        </p:spPr>
        <p:txBody>
          <a:bodyPr anchor="ctr">
            <a:noAutofit/>
          </a:bodyPr>
          <a:lstStyle>
            <a:lvl1pPr algn="ctr">
              <a:lnSpc>
                <a:spcPct val="120000"/>
              </a:lnSpc>
              <a:defRPr sz="3000" b="0" i="0" kern="0" cap="none" spc="0" baseline="0">
                <a:solidFill>
                  <a:schemeClr val="bg1"/>
                </a:solidFill>
                <a:latin typeface="+mn-lt"/>
              </a:defRPr>
            </a:lvl1pPr>
          </a:lstStyle>
          <a:p>
            <a:r>
              <a:rPr lang="en-US" dirty="0"/>
              <a:t>To make thriving in next accessible.</a:t>
            </a:r>
            <a:br>
              <a:rPr lang="en-US" dirty="0"/>
            </a:br>
            <a:r>
              <a:rPr lang="en-US" dirty="0"/>
              <a:t>We are clear.</a:t>
            </a:r>
            <a:br>
              <a:rPr lang="en-US" dirty="0"/>
            </a:br>
            <a:r>
              <a:rPr lang="en-US" dirty="0"/>
              <a:t>Simple to understand.</a:t>
            </a:r>
            <a:br>
              <a:rPr lang="en-US" dirty="0"/>
            </a:br>
            <a:r>
              <a:rPr lang="en-US" dirty="0"/>
              <a:t>Authentic to who we are.</a:t>
            </a:r>
            <a:br>
              <a:rPr lang="en-US" dirty="0"/>
            </a:br>
            <a:r>
              <a:rPr lang="en-US" dirty="0"/>
              <a:t>Not overly clever.</a:t>
            </a:r>
            <a:br>
              <a:rPr lang="en-US" dirty="0"/>
            </a:br>
            <a:r>
              <a:rPr lang="en-US" dirty="0"/>
              <a:t>Empathetic about issues.</a:t>
            </a:r>
            <a:br>
              <a:rPr lang="en-US" dirty="0"/>
            </a:br>
            <a:r>
              <a:rPr lang="en-US" dirty="0"/>
              <a:t>We never condescend or brag.</a:t>
            </a:r>
          </a:p>
        </p:txBody>
      </p:sp>
      <p:sp>
        <p:nvSpPr>
          <p:cNvPr id="18" name="Aperture">
            <a:extLst>
              <a:ext uri="{FF2B5EF4-FFF2-40B4-BE49-F238E27FC236}">
                <a16:creationId xmlns:a16="http://schemas.microsoft.com/office/drawing/2014/main" id="{A7EB6D18-4E8B-FB4C-A05C-31E71D00C5D3}"/>
              </a:ext>
              <a:ext uri="{C183D7F6-B498-43B3-948B-1728B52AA6E4}">
                <adec:decorative xmlns:adec="http://schemas.microsoft.com/office/drawing/2017/decorative" val="1"/>
              </a:ext>
            </a:extLst>
          </p:cNvPr>
          <p:cNvSpPr/>
          <p:nvPr userDrawn="1"/>
        </p:nvSpPr>
        <p:spPr>
          <a:xfrm>
            <a:off x="1464564" y="0"/>
            <a:ext cx="9262872" cy="6858000"/>
          </a:xfrm>
          <a:custGeom>
            <a:avLst/>
            <a:gdLst>
              <a:gd name="connsiteX0" fmla="*/ 7514295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514295 w 9262872"/>
              <a:gd name="connsiteY6" fmla="*/ 6858000 h 6858000"/>
              <a:gd name="connsiteX7" fmla="*/ 7644063 w 9262872"/>
              <a:gd name="connsiteY7" fmla="*/ 6745592 h 6858000"/>
              <a:gd name="connsiteX8" fmla="*/ 9111996 w 9262872"/>
              <a:gd name="connsiteY8" fmla="*/ 3429000 h 6858000"/>
              <a:gd name="connsiteX9" fmla="*/ 7644063 w 9262872"/>
              <a:gd name="connsiteY9" fmla="*/ 112408 h 6858000"/>
              <a:gd name="connsiteX10" fmla="*/ 1518203 w 9262872"/>
              <a:gd name="connsiteY10" fmla="*/ 0 h 6858000"/>
              <a:gd name="connsiteX11" fmla="*/ 1748577 w 9262872"/>
              <a:gd name="connsiteY11" fmla="*/ 0 h 6858000"/>
              <a:gd name="connsiteX12" fmla="*/ 1618809 w 9262872"/>
              <a:gd name="connsiteY12" fmla="*/ 112408 h 6858000"/>
              <a:gd name="connsiteX13" fmla="*/ 150876 w 9262872"/>
              <a:gd name="connsiteY13" fmla="*/ 3429000 h 6858000"/>
              <a:gd name="connsiteX14" fmla="*/ 1618809 w 9262872"/>
              <a:gd name="connsiteY14" fmla="*/ 6745592 h 6858000"/>
              <a:gd name="connsiteX15" fmla="*/ 1748577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514295"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514295" y="6858000"/>
                </a:lnTo>
                <a:lnTo>
                  <a:pt x="7644063" y="6745592"/>
                </a:lnTo>
                <a:cubicBezTo>
                  <a:pt x="8545845" y="5925973"/>
                  <a:pt x="9111996" y="4743602"/>
                  <a:pt x="9111996" y="3429000"/>
                </a:cubicBezTo>
                <a:cubicBezTo>
                  <a:pt x="9111996" y="2114398"/>
                  <a:pt x="8545845" y="932028"/>
                  <a:pt x="7644063" y="112408"/>
                </a:cubicBezTo>
                <a:close/>
                <a:moveTo>
                  <a:pt x="1518203" y="0"/>
                </a:moveTo>
                <a:lnTo>
                  <a:pt x="1748577" y="0"/>
                </a:lnTo>
                <a:lnTo>
                  <a:pt x="1618809" y="112408"/>
                </a:lnTo>
                <a:cubicBezTo>
                  <a:pt x="717027" y="932028"/>
                  <a:pt x="150876" y="2114398"/>
                  <a:pt x="150876" y="3429000"/>
                </a:cubicBezTo>
                <a:cubicBezTo>
                  <a:pt x="150876" y="4743602"/>
                  <a:pt x="717027" y="5925973"/>
                  <a:pt x="1618809" y="6745592"/>
                </a:cubicBezTo>
                <a:lnTo>
                  <a:pt x="1748577" y="6858000"/>
                </a:lnTo>
                <a:lnTo>
                  <a:pt x="1518203" y="6858000"/>
                </a:lnTo>
                <a:lnTo>
                  <a:pt x="1517364" y="6857273"/>
                </a:lnTo>
                <a:cubicBezTo>
                  <a:pt x="585215" y="6010054"/>
                  <a:pt x="0" y="4787869"/>
                  <a:pt x="0" y="3429000"/>
                </a:cubicBezTo>
                <a:cubicBezTo>
                  <a:pt x="0" y="2070131"/>
                  <a:pt x="585215" y="847946"/>
                  <a:pt x="1517364" y="72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Futura Next Book" panose="020B0502020204020303" pitchFamily="34" charset="77"/>
            </a:endParaRPr>
          </a:p>
        </p:txBody>
      </p:sp>
      <p:sp>
        <p:nvSpPr>
          <p:cNvPr id="5" name="Slide Number">
            <a:extLst>
              <a:ext uri="{FF2B5EF4-FFF2-40B4-BE49-F238E27FC236}">
                <a16:creationId xmlns:a16="http://schemas.microsoft.com/office/drawing/2014/main" id="{4BE0BF0A-EF69-CD42-8FE5-E3974C4CF0DD}"/>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29688297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68510-00E1-E899-1972-33E7B53815B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7A5C743-40F3-FEC8-E890-9705954E5B0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7E0CFE0-B883-FCE4-C018-82830D142940}"/>
              </a:ext>
            </a:extLst>
          </p:cNvPr>
          <p:cNvSpPr>
            <a:spLocks noGrp="1"/>
          </p:cNvSpPr>
          <p:nvPr>
            <p:ph type="dt" sz="half" idx="10"/>
          </p:nvPr>
        </p:nvSpPr>
        <p:spPr/>
        <p:txBody>
          <a:bodyPr/>
          <a:lstStyle/>
          <a:p>
            <a:fld id="{61A808B9-B640-44C0-AEE1-F8538DDC8445}" type="datetimeFigureOut">
              <a:rPr lang="en-IN" smtClean="0"/>
              <a:t>03-10-2024</a:t>
            </a:fld>
            <a:endParaRPr lang="en-IN"/>
          </a:p>
        </p:txBody>
      </p:sp>
      <p:sp>
        <p:nvSpPr>
          <p:cNvPr id="5" name="Footer Placeholder 4">
            <a:extLst>
              <a:ext uri="{FF2B5EF4-FFF2-40B4-BE49-F238E27FC236}">
                <a16:creationId xmlns:a16="http://schemas.microsoft.com/office/drawing/2014/main" id="{CC55FB40-E6EE-434D-F0BD-12CDF2D4770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4598092-61FB-348D-4620-93C2812E473B}"/>
              </a:ext>
            </a:extLst>
          </p:cNvPr>
          <p:cNvSpPr>
            <a:spLocks noGrp="1"/>
          </p:cNvSpPr>
          <p:nvPr>
            <p:ph type="sldNum" sz="quarter" idx="12"/>
          </p:nvPr>
        </p:nvSpPr>
        <p:spPr/>
        <p:txBody>
          <a:bodyPr/>
          <a:lstStyle/>
          <a:p>
            <a:fld id="{B84A9A18-D0F8-47F6-8932-8034DA9B0821}" type="slidenum">
              <a:rPr lang="en-IN" smtClean="0"/>
              <a:t>‹#›</a:t>
            </a:fld>
            <a:endParaRPr lang="en-IN"/>
          </a:p>
        </p:txBody>
      </p:sp>
    </p:spTree>
    <p:extLst>
      <p:ext uri="{BB962C8B-B14F-4D97-AF65-F5344CB8AC3E}">
        <p14:creationId xmlns:p14="http://schemas.microsoft.com/office/powerpoint/2010/main" val="40299022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553708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 Id="rId5" Type="http://schemas.openxmlformats.org/officeDocument/2006/relationships/theme" Target="../theme/theme3.xml"/><Relationship Id="rId4"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6FCAB5D-F14C-6F67-1F1F-258A4882D11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AC191D3-A531-648B-1E0A-DB677AC63E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D68D074-4B25-D92C-1163-0AC97EE1D8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1A808B9-B640-44C0-AEE1-F8538DDC8445}" type="datetimeFigureOut">
              <a:rPr lang="en-IN" smtClean="0"/>
              <a:t>03-10-2024</a:t>
            </a:fld>
            <a:endParaRPr lang="en-IN"/>
          </a:p>
        </p:txBody>
      </p:sp>
      <p:sp>
        <p:nvSpPr>
          <p:cNvPr id="5" name="Footer Placeholder 4">
            <a:extLst>
              <a:ext uri="{FF2B5EF4-FFF2-40B4-BE49-F238E27FC236}">
                <a16:creationId xmlns:a16="http://schemas.microsoft.com/office/drawing/2014/main" id="{DBA67F97-5183-A230-B465-7ABB80387A8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174D0B45-4433-0BA1-D2B3-9AC096D6D08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84A9A18-D0F8-47F6-8932-8034DA9B0821}" type="slidenum">
              <a:rPr lang="en-IN" smtClean="0"/>
              <a:t>‹#›</a:t>
            </a:fld>
            <a:endParaRPr lang="en-IN"/>
          </a:p>
        </p:txBody>
      </p:sp>
    </p:spTree>
    <p:extLst>
      <p:ext uri="{BB962C8B-B14F-4D97-AF65-F5344CB8AC3E}">
        <p14:creationId xmlns:p14="http://schemas.microsoft.com/office/powerpoint/2010/main" val="3669568970"/>
      </p:ext>
    </p:extLst>
  </p:cSld>
  <p:clrMap bg1="lt1" tx1="dk1" bg2="lt2" tx2="dk2" accent1="accent1" accent2="accent2" accent3="accent3" accent4="accent4" accent5="accent5" accent6="accent6" hlink="hlink" folHlink="folHlink"/>
  <p:sldLayoutIdLst>
    <p:sldLayoutId id="2147483650" r:id="rId1"/>
    <p:sldLayoutId id="2147483747" r:id="rId2"/>
    <p:sldLayoutId id="2147483664" r:id="rId3"/>
    <p:sldLayoutId id="2147483662" r:id="rId4"/>
    <p:sldLayoutId id="2147483774" r:id="rId5"/>
    <p:sldLayoutId id="2147483775"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61A8965C-3ACE-0E4F-B84D-EFEBB77BE1BD}"/>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48973778"/>
      </p:ext>
    </p:extLst>
  </p:cSld>
  <p:clrMap bg1="lt1" tx1="dk1" bg2="lt2" tx2="dk2" accent1="accent1" accent2="accent2" accent3="accent3" accent4="accent4" accent5="accent5" accent6="accent6" hlink="hlink" folHlink="folHlink"/>
  <p:sldLayoutIdLst>
    <p:sldLayoutId id="2147483725" r:id="rId1"/>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342900" indent="-342900" algn="l" defTabSz="914400" rtl="0" eaLnBrk="1" latinLnBrk="0" hangingPunct="1">
        <a:lnSpc>
          <a:spcPct val="1300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BBAB617C-A7C6-DE47-AB0D-FADBA2CA125B}"/>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03539961"/>
      </p:ext>
    </p:extLst>
  </p:cSld>
  <p:clrMap bg1="lt1" tx1="dk1" bg2="lt2" tx2="dk2" accent1="accent1" accent2="accent2" accent3="accent3" accent4="accent4" accent5="accent5" accent6="accent6" hlink="hlink" folHlink="folHlink"/>
  <p:sldLayoutIdLst>
    <p:sldLayoutId id="2147483752" r:id="rId1"/>
    <p:sldLayoutId id="2147483751" r:id="rId2"/>
    <p:sldLayoutId id="2147483749" r:id="rId3"/>
    <p:sldLayoutId id="2147483743" r:id="rId4"/>
  </p:sldLayoutIdLst>
  <p:hf hdr="0" ftr="0" dt="0"/>
  <p:txStyles>
    <p:titleStyle>
      <a:lvl1pPr algn="l" defTabSz="914400" rtl="0" eaLnBrk="1" latinLnBrk="0" hangingPunct="1">
        <a:lnSpc>
          <a:spcPct val="11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0" indent="0" algn="l" defTabSz="914400" rtl="0" eaLnBrk="1" latinLnBrk="0" hangingPunct="1">
        <a:lnSpc>
          <a:spcPct val="130000"/>
        </a:lnSpc>
        <a:spcBef>
          <a:spcPts val="0"/>
        </a:spcBef>
        <a:buFontTx/>
        <a:buNone/>
        <a:defRPr sz="1800" kern="1200">
          <a:solidFill>
            <a:schemeClr val="tx1"/>
          </a:solidFill>
          <a:latin typeface="+mn-lt"/>
          <a:ea typeface="+mn-ea"/>
          <a:cs typeface="+mn-cs"/>
        </a:defRPr>
      </a:lvl1pPr>
      <a:lvl2pPr marL="171450" indent="-165100" algn="l" defTabSz="914400" rtl="0" eaLnBrk="1" latinLnBrk="0" hangingPunct="1">
        <a:lnSpc>
          <a:spcPct val="130000"/>
        </a:lnSpc>
        <a:spcBef>
          <a:spcPts val="0"/>
        </a:spcBef>
        <a:buFont typeface="Arial" panose="020B0604020202020204" pitchFamily="34" charset="0"/>
        <a:buChar char="•"/>
        <a:tabLst/>
        <a:defRPr sz="1800" kern="1200">
          <a:solidFill>
            <a:schemeClr val="tx1"/>
          </a:solidFill>
          <a:latin typeface="+mn-lt"/>
          <a:ea typeface="+mn-ea"/>
          <a:cs typeface="+mn-cs"/>
        </a:defRPr>
      </a:lvl2pPr>
      <a:lvl3pPr marL="342900" indent="-171450" algn="l" defTabSz="914400" rtl="0" eaLnBrk="1" latinLnBrk="0" hangingPunct="1">
        <a:lnSpc>
          <a:spcPct val="130000"/>
        </a:lnSpc>
        <a:spcBef>
          <a:spcPts val="0"/>
        </a:spcBef>
        <a:buFont typeface="Arial" panose="020B0604020202020204" pitchFamily="34" charset="0"/>
        <a:buChar char="•"/>
        <a:tabLst/>
        <a:defRPr sz="1800" kern="1200">
          <a:solidFill>
            <a:schemeClr val="tx1"/>
          </a:solidFill>
          <a:latin typeface="+mn-lt"/>
          <a:ea typeface="+mn-ea"/>
          <a:cs typeface="+mn-cs"/>
        </a:defRPr>
      </a:lvl3pPr>
      <a:lvl4pPr marL="514350" indent="-171450" algn="l" defTabSz="914400" rtl="0" eaLnBrk="1" latinLnBrk="0" hangingPunct="1">
        <a:lnSpc>
          <a:spcPct val="130000"/>
        </a:lnSpc>
        <a:spcBef>
          <a:spcPts val="0"/>
        </a:spcBef>
        <a:buFont typeface="Arial" panose="020B0604020202020204" pitchFamily="34" charset="0"/>
        <a:buChar char="•"/>
        <a:tabLst/>
        <a:defRPr sz="1800" kern="1200">
          <a:solidFill>
            <a:schemeClr val="tx1"/>
          </a:solidFill>
          <a:latin typeface="+mn-lt"/>
          <a:ea typeface="+mn-ea"/>
          <a:cs typeface="+mn-cs"/>
        </a:defRPr>
      </a:lvl4pPr>
      <a:lvl5pPr marL="685800" indent="-171450" algn="l" defTabSz="914400" rtl="0" eaLnBrk="1" latinLnBrk="0" hangingPunct="1">
        <a:lnSpc>
          <a:spcPct val="130000"/>
        </a:lnSpc>
        <a:spcBef>
          <a:spcPts val="0"/>
        </a:spcBef>
        <a:buFont typeface="Arial" panose="020B0604020202020204" pitchFamily="34" charset="0"/>
        <a:buChar char="•"/>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26" orient="horz" pos="3888">
          <p15:clr>
            <a:srgbClr val="F26B43"/>
          </p15:clr>
        </p15:guide>
        <p15:guide id="27" pos="7248" userDrawn="1">
          <p15:clr>
            <a:srgbClr val="F26B43"/>
          </p15:clr>
        </p15:guide>
        <p15:guide id="28" orient="horz" pos="2160" userDrawn="1">
          <p15:clr>
            <a:srgbClr val="F26B43"/>
          </p15:clr>
        </p15:guide>
        <p15:guide id="29"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hyperlink" Target="https://www.pngall.com/server-png/download/2656"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18.png"/><Relationship Id="rId4" Type="http://schemas.openxmlformats.org/officeDocument/2006/relationships/hyperlink" Target="https://www.pngall.com/server-png/download/2656"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e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848F167-7BC6-8949-A0B1-CC8673741E42}"/>
              </a:ext>
            </a:extLst>
          </p:cNvPr>
          <p:cNvSpPr txBox="1">
            <a:spLocks/>
          </p:cNvSpPr>
          <p:nvPr/>
        </p:nvSpPr>
        <p:spPr>
          <a:xfrm>
            <a:off x="4802995" y="2434166"/>
            <a:ext cx="7620000" cy="1989667"/>
          </a:xfrm>
          <a:prstGeom prst="rect">
            <a:avLst/>
          </a:prstGeom>
        </p:spPr>
        <p:txBody>
          <a:bodyPr/>
          <a:lstStyle>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a:lstStyle>
          <a:p>
            <a:r>
              <a:rPr lang="en-US" sz="5500" b="1" dirty="0"/>
              <a:t>Publicis</a:t>
            </a:r>
            <a:br>
              <a:rPr lang="en-US" sz="5500" b="1" dirty="0"/>
            </a:br>
            <a:r>
              <a:rPr lang="en-US" sz="5500" b="1" dirty="0">
                <a:solidFill>
                  <a:srgbClr val="FF0000"/>
                </a:solidFill>
              </a:rPr>
              <a:t>Sapient</a:t>
            </a:r>
            <a:endParaRPr lang="en-IN" sz="5500" b="1" dirty="0">
              <a:solidFill>
                <a:srgbClr val="FF0000"/>
              </a:solidFill>
            </a:endParaRPr>
          </a:p>
        </p:txBody>
      </p:sp>
    </p:spTree>
    <p:extLst>
      <p:ext uri="{BB962C8B-B14F-4D97-AF65-F5344CB8AC3E}">
        <p14:creationId xmlns:p14="http://schemas.microsoft.com/office/powerpoint/2010/main" val="2435584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F6F4F4"/>
          </a:solidFill>
          <a:ln/>
        </p:spPr>
        <p:txBody>
          <a:bodyPr/>
          <a:lstStyle/>
          <a:p>
            <a:endParaRPr lang="en-IN" sz="1500"/>
          </a:p>
        </p:txBody>
      </p:sp>
      <p:sp>
        <p:nvSpPr>
          <p:cNvPr id="3" name="Shape 1"/>
          <p:cNvSpPr/>
          <p:nvPr/>
        </p:nvSpPr>
        <p:spPr>
          <a:xfrm>
            <a:off x="0" y="0"/>
            <a:ext cx="12192000" cy="6858000"/>
          </a:xfrm>
          <a:prstGeom prst="rect">
            <a:avLst/>
          </a:prstGeom>
          <a:solidFill>
            <a:srgbClr val="FFFFFF"/>
          </a:solidFill>
          <a:ln/>
        </p:spPr>
        <p:txBody>
          <a:bodyPr/>
          <a:lstStyle/>
          <a:p>
            <a:endParaRPr lang="en-IN" sz="1500"/>
          </a:p>
        </p:txBody>
      </p:sp>
      <p:sp>
        <p:nvSpPr>
          <p:cNvPr id="6" name="Text 2"/>
          <p:cNvSpPr/>
          <p:nvPr/>
        </p:nvSpPr>
        <p:spPr>
          <a:xfrm>
            <a:off x="720030" y="842119"/>
            <a:ext cx="5143500" cy="642938"/>
          </a:xfrm>
          <a:prstGeom prst="rect">
            <a:avLst/>
          </a:prstGeom>
          <a:noFill/>
          <a:ln/>
        </p:spPr>
        <p:txBody>
          <a:bodyPr wrap="none" rtlCol="0" anchor="t"/>
          <a:lstStyle/>
          <a:p>
            <a:pPr>
              <a:lnSpc>
                <a:spcPts val="5062"/>
              </a:lnSpc>
            </a:pPr>
            <a:r>
              <a:rPr lang="en-US" sz="4050" b="1" kern="0" spc="-122" dirty="0">
                <a:solidFill>
                  <a:srgbClr val="FF0000"/>
                </a:solidFill>
                <a:latin typeface="Inter" pitchFamily="34" charset="0"/>
                <a:ea typeface="Inter" pitchFamily="34" charset="-122"/>
                <a:cs typeface="Inter" pitchFamily="34" charset="-120"/>
              </a:rPr>
              <a:t>IMPLEMENTATION</a:t>
            </a:r>
            <a:endParaRPr lang="en-US" sz="4050" dirty="0">
              <a:solidFill>
                <a:srgbClr val="FF0000"/>
              </a:solidFill>
            </a:endParaRPr>
          </a:p>
        </p:txBody>
      </p:sp>
      <p:sp>
        <p:nvSpPr>
          <p:cNvPr id="7" name="Shape 3"/>
          <p:cNvSpPr/>
          <p:nvPr/>
        </p:nvSpPr>
        <p:spPr>
          <a:xfrm>
            <a:off x="720030" y="2046611"/>
            <a:ext cx="6364511" cy="2851960"/>
          </a:xfrm>
          <a:prstGeom prst="roundRect">
            <a:avLst>
              <a:gd name="adj" fmla="val 4623"/>
            </a:avLst>
          </a:prstGeom>
          <a:solidFill>
            <a:srgbClr val="DADBF1"/>
          </a:solidFill>
          <a:ln w="15240">
            <a:solidFill>
              <a:srgbClr val="C0C1D7"/>
            </a:solidFill>
            <a:prstDash val="solid"/>
          </a:ln>
        </p:spPr>
        <p:txBody>
          <a:bodyPr/>
          <a:lstStyle/>
          <a:p>
            <a:endParaRPr lang="en-IN" sz="1500"/>
          </a:p>
        </p:txBody>
      </p:sp>
      <p:sp>
        <p:nvSpPr>
          <p:cNvPr id="8" name="Text 4"/>
          <p:cNvSpPr/>
          <p:nvPr/>
        </p:nvSpPr>
        <p:spPr>
          <a:xfrm>
            <a:off x="866329" y="2172731"/>
            <a:ext cx="4447076" cy="622010"/>
          </a:xfrm>
          <a:prstGeom prst="rect">
            <a:avLst/>
          </a:prstGeom>
          <a:noFill/>
          <a:ln/>
        </p:spPr>
        <p:txBody>
          <a:bodyPr wrap="none" rtlCol="0" anchor="t"/>
          <a:lstStyle/>
          <a:p>
            <a:pPr>
              <a:lnSpc>
                <a:spcPts val="2532"/>
              </a:lnSpc>
            </a:pPr>
            <a:endParaRPr lang="en-US" sz="2083" dirty="0"/>
          </a:p>
        </p:txBody>
      </p:sp>
      <p:sp>
        <p:nvSpPr>
          <p:cNvPr id="9" name="Text 5"/>
          <p:cNvSpPr/>
          <p:nvPr/>
        </p:nvSpPr>
        <p:spPr>
          <a:xfrm>
            <a:off x="720031" y="2026339"/>
            <a:ext cx="6364510" cy="2735105"/>
          </a:xfrm>
          <a:prstGeom prst="rect">
            <a:avLst/>
          </a:prstGeom>
          <a:noFill/>
          <a:ln/>
        </p:spPr>
        <p:txBody>
          <a:bodyPr wrap="square" rtlCol="0" anchor="t"/>
          <a:lstStyle/>
          <a:p>
            <a:pPr algn="just"/>
            <a:endParaRPr lang="en-US" sz="2400" dirty="0"/>
          </a:p>
          <a:p>
            <a:pPr marL="342900" indent="-342900" algn="just">
              <a:buFont typeface="Wingdings" panose="05000000000000000000" pitchFamily="2" charset="2"/>
              <a:buChar char="à"/>
            </a:pPr>
            <a:r>
              <a:rPr lang="en-US" sz="2400" dirty="0">
                <a:sym typeface="Wingdings" panose="05000000000000000000" pitchFamily="2" charset="2"/>
              </a:rPr>
              <a:t> Write a docker file for NodeJS</a:t>
            </a:r>
          </a:p>
          <a:p>
            <a:pPr marL="342900" indent="-342900" algn="just">
              <a:buFont typeface="Wingdings" panose="05000000000000000000" pitchFamily="2" charset="2"/>
              <a:buChar char="à"/>
            </a:pPr>
            <a:r>
              <a:rPr lang="en-US" sz="2400" dirty="0">
                <a:sym typeface="Wingdings" panose="05000000000000000000" pitchFamily="2" charset="2"/>
              </a:rPr>
              <a:t> Docker Image needs to be displayed in  docker desktop.</a:t>
            </a:r>
          </a:p>
          <a:p>
            <a:pPr marL="342900" indent="-342900" algn="just">
              <a:buFont typeface="Wingdings" panose="05000000000000000000" pitchFamily="2" charset="2"/>
              <a:buChar char="à"/>
            </a:pPr>
            <a:r>
              <a:rPr lang="en-US" sz="2400" dirty="0">
                <a:sym typeface="Wingdings" panose="05000000000000000000" pitchFamily="2" charset="2"/>
              </a:rPr>
              <a:t> Write a docker-</a:t>
            </a:r>
            <a:r>
              <a:rPr lang="en-US" sz="2400" dirty="0" err="1">
                <a:sym typeface="Wingdings" panose="05000000000000000000" pitchFamily="2" charset="2"/>
              </a:rPr>
              <a:t>compose.yml</a:t>
            </a:r>
            <a:r>
              <a:rPr lang="en-US" sz="2400" dirty="0">
                <a:sym typeface="Wingdings" panose="05000000000000000000" pitchFamily="2" charset="2"/>
              </a:rPr>
              <a:t> file, to build the images and containers (multiple services).</a:t>
            </a:r>
            <a:endParaRPr lang="en-US" sz="2400" dirty="0"/>
          </a:p>
        </p:txBody>
      </p:sp>
      <p:sp>
        <p:nvSpPr>
          <p:cNvPr id="11" name="TextBox 10">
            <a:extLst>
              <a:ext uri="{FF2B5EF4-FFF2-40B4-BE49-F238E27FC236}">
                <a16:creationId xmlns:a16="http://schemas.microsoft.com/office/drawing/2014/main" id="{70E77407-C7B4-F7D9-1457-0FF0C8DF7BA6}"/>
              </a:ext>
            </a:extLst>
          </p:cNvPr>
          <p:cNvSpPr txBox="1"/>
          <p:nvPr/>
        </p:nvSpPr>
        <p:spPr>
          <a:xfrm>
            <a:off x="175054" y="5631777"/>
            <a:ext cx="1709352" cy="1246495"/>
          </a:xfrm>
          <a:prstGeom prst="rect">
            <a:avLst/>
          </a:prstGeom>
          <a:noFill/>
        </p:spPr>
        <p:txBody>
          <a:bodyPr wrap="square" rtlCol="0">
            <a:spAutoFit/>
          </a:bodyPr>
          <a:lstStyle/>
          <a:p>
            <a:r>
              <a:rPr lang="en-US" sz="2500" dirty="0"/>
              <a:t>Publicis</a:t>
            </a:r>
          </a:p>
          <a:p>
            <a:r>
              <a:rPr lang="en-US" sz="2500" dirty="0">
                <a:solidFill>
                  <a:srgbClr val="FF0000"/>
                </a:solidFill>
              </a:rPr>
              <a:t>Sapient</a:t>
            </a:r>
            <a:endParaRPr lang="en-IN" sz="2500" dirty="0">
              <a:solidFill>
                <a:srgbClr val="FF0000"/>
              </a:solidFill>
            </a:endParaRPr>
          </a:p>
          <a:p>
            <a:endParaRPr lang="en-IN" sz="2500" dirty="0"/>
          </a:p>
        </p:txBody>
      </p:sp>
      <p:pic>
        <p:nvPicPr>
          <p:cNvPr id="5" name="Picture 4" descr="A computer tower and a blue cylinder&#10;&#10;Description automatically generated">
            <a:extLst>
              <a:ext uri="{FF2B5EF4-FFF2-40B4-BE49-F238E27FC236}">
                <a16:creationId xmlns:a16="http://schemas.microsoft.com/office/drawing/2014/main" id="{354D4617-6DE5-9874-8AA2-D19624A63B0F}"/>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8638786" y="1746487"/>
            <a:ext cx="2686885" cy="3303548"/>
          </a:xfrm>
          <a:prstGeom prst="rect">
            <a:avLst/>
          </a:prstGeom>
        </p:spPr>
      </p:pic>
    </p:spTree>
    <p:extLst>
      <p:ext uri="{BB962C8B-B14F-4D97-AF65-F5344CB8AC3E}">
        <p14:creationId xmlns:p14="http://schemas.microsoft.com/office/powerpoint/2010/main" val="2368421921"/>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A169D286-F4D7-4C8B-A6BD-D05384C7F1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6">
            <a:extLst>
              <a:ext uri="{FF2B5EF4-FFF2-40B4-BE49-F238E27FC236}">
                <a16:creationId xmlns:a16="http://schemas.microsoft.com/office/drawing/2014/main" id="{39E8235E-135E-4261-8F54-2B316E493C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2164" y="610728"/>
            <a:ext cx="759618"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7">
            <a:extLst>
              <a:ext uri="{FF2B5EF4-FFF2-40B4-BE49-F238E27FC236}">
                <a16:creationId xmlns:a16="http://schemas.microsoft.com/office/drawing/2014/main" id="{D4ED8EC3-4D57-4620-93CE-4E6661F09A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4437" y="343079"/>
            <a:ext cx="482654"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pic>
        <p:nvPicPr>
          <p:cNvPr id="5" name="Picture 4">
            <a:extLst>
              <a:ext uri="{FF2B5EF4-FFF2-40B4-BE49-F238E27FC236}">
                <a16:creationId xmlns:a16="http://schemas.microsoft.com/office/drawing/2014/main" id="{9E7C4E33-EFE8-5F96-EA12-18CB1FF0D32F}"/>
              </a:ext>
            </a:extLst>
          </p:cNvPr>
          <p:cNvPicPr>
            <a:picLocks noChangeAspect="1"/>
          </p:cNvPicPr>
          <p:nvPr/>
        </p:nvPicPr>
        <p:blipFill>
          <a:blip r:embed="rId2"/>
          <a:srcRect r="48123" b="1"/>
          <a:stretch/>
        </p:blipFill>
        <p:spPr>
          <a:xfrm>
            <a:off x="-3046" y="340423"/>
            <a:ext cx="4630139" cy="5265795"/>
          </a:xfrm>
          <a:prstGeom prst="rect">
            <a:avLst/>
          </a:prstGeom>
        </p:spPr>
      </p:pic>
      <p:pic>
        <p:nvPicPr>
          <p:cNvPr id="3" name="Picture 2">
            <a:extLst>
              <a:ext uri="{FF2B5EF4-FFF2-40B4-BE49-F238E27FC236}">
                <a16:creationId xmlns:a16="http://schemas.microsoft.com/office/drawing/2014/main" id="{4E6E0173-8B4E-5DA0-D095-3BD48868FE5E}"/>
              </a:ext>
            </a:extLst>
          </p:cNvPr>
          <p:cNvPicPr>
            <a:picLocks noChangeAspect="1"/>
          </p:cNvPicPr>
          <p:nvPr/>
        </p:nvPicPr>
        <p:blipFill>
          <a:blip r:embed="rId3"/>
          <a:srcRect r="28381"/>
          <a:stretch/>
        </p:blipFill>
        <p:spPr>
          <a:xfrm>
            <a:off x="4901780" y="1071563"/>
            <a:ext cx="7290218" cy="5242298"/>
          </a:xfrm>
          <a:prstGeom prst="rect">
            <a:avLst/>
          </a:prstGeom>
        </p:spPr>
      </p:pic>
      <p:sp>
        <p:nvSpPr>
          <p:cNvPr id="6" name="Title 4">
            <a:extLst>
              <a:ext uri="{FF2B5EF4-FFF2-40B4-BE49-F238E27FC236}">
                <a16:creationId xmlns:a16="http://schemas.microsoft.com/office/drawing/2014/main" id="{486CEAAD-3340-8075-54B7-F67D1757FB62}"/>
              </a:ext>
            </a:extLst>
          </p:cNvPr>
          <p:cNvSpPr txBox="1">
            <a:spLocks/>
          </p:cNvSpPr>
          <p:nvPr/>
        </p:nvSpPr>
        <p:spPr>
          <a:xfrm>
            <a:off x="6865123" y="340423"/>
            <a:ext cx="2404872" cy="704088"/>
          </a:xfrm>
          <a:prstGeom prst="rect">
            <a:avLst/>
          </a:prstGeom>
        </p:spPr>
        <p:txBody>
          <a:bodyPr>
            <a:normAutofit fontScale="82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err="1">
                <a:solidFill>
                  <a:srgbClr val="FF0000"/>
                </a:solidFill>
              </a:rPr>
              <a:t>Dockerfile</a:t>
            </a:r>
            <a:endParaRPr lang="en-US" b="1" dirty="0">
              <a:solidFill>
                <a:srgbClr val="FF0000"/>
              </a:solidFill>
            </a:endParaRPr>
          </a:p>
        </p:txBody>
      </p:sp>
      <p:sp>
        <p:nvSpPr>
          <p:cNvPr id="7" name="Title 4">
            <a:extLst>
              <a:ext uri="{FF2B5EF4-FFF2-40B4-BE49-F238E27FC236}">
                <a16:creationId xmlns:a16="http://schemas.microsoft.com/office/drawing/2014/main" id="{A3617AE4-451F-2A04-8F0C-3B79F68EE09F}"/>
              </a:ext>
            </a:extLst>
          </p:cNvPr>
          <p:cNvSpPr txBox="1">
            <a:spLocks/>
          </p:cNvSpPr>
          <p:nvPr/>
        </p:nvSpPr>
        <p:spPr>
          <a:xfrm>
            <a:off x="176962" y="5698238"/>
            <a:ext cx="4003721" cy="554552"/>
          </a:xfrm>
          <a:prstGeom prst="rect">
            <a:avLst/>
          </a:prstGeom>
        </p:spPr>
        <p:txBody>
          <a:bodyP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FF0000"/>
                </a:solidFill>
              </a:rPr>
              <a:t>Docker-</a:t>
            </a:r>
            <a:r>
              <a:rPr lang="en-US" b="1" dirty="0" err="1">
                <a:solidFill>
                  <a:srgbClr val="FF0000"/>
                </a:solidFill>
              </a:rPr>
              <a:t>Compose.yml</a:t>
            </a:r>
            <a:endParaRPr lang="en-US" b="1" dirty="0">
              <a:solidFill>
                <a:srgbClr val="FF0000"/>
              </a:solidFill>
            </a:endParaRPr>
          </a:p>
        </p:txBody>
      </p:sp>
      <p:sp>
        <p:nvSpPr>
          <p:cNvPr id="8" name="TextBox 7">
            <a:extLst>
              <a:ext uri="{FF2B5EF4-FFF2-40B4-BE49-F238E27FC236}">
                <a16:creationId xmlns:a16="http://schemas.microsoft.com/office/drawing/2014/main" id="{C6410ED1-FB68-BABC-BAD5-1B0AE367C287}"/>
              </a:ext>
            </a:extLst>
          </p:cNvPr>
          <p:cNvSpPr txBox="1"/>
          <p:nvPr/>
        </p:nvSpPr>
        <p:spPr>
          <a:xfrm>
            <a:off x="0" y="5975514"/>
            <a:ext cx="1709352" cy="1246495"/>
          </a:xfrm>
          <a:prstGeom prst="rect">
            <a:avLst/>
          </a:prstGeom>
          <a:noFill/>
        </p:spPr>
        <p:txBody>
          <a:bodyPr wrap="square" rtlCol="0">
            <a:spAutoFit/>
          </a:bodyPr>
          <a:lstStyle/>
          <a:p>
            <a:r>
              <a:rPr lang="en-US" sz="2500" dirty="0"/>
              <a:t>Publicis</a:t>
            </a:r>
          </a:p>
          <a:p>
            <a:r>
              <a:rPr lang="en-US" sz="2500" dirty="0">
                <a:solidFill>
                  <a:srgbClr val="FF0000"/>
                </a:solidFill>
              </a:rPr>
              <a:t>Sapient</a:t>
            </a:r>
            <a:endParaRPr lang="en-IN" sz="2500" dirty="0">
              <a:solidFill>
                <a:srgbClr val="FF0000"/>
              </a:solidFill>
            </a:endParaRPr>
          </a:p>
          <a:p>
            <a:endParaRPr lang="en-IN" sz="2500" dirty="0"/>
          </a:p>
        </p:txBody>
      </p:sp>
    </p:spTree>
    <p:extLst>
      <p:ext uri="{BB962C8B-B14F-4D97-AF65-F5344CB8AC3E}">
        <p14:creationId xmlns:p14="http://schemas.microsoft.com/office/powerpoint/2010/main" val="3906515906"/>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1A9104F5-2606-F730-35E9-7B9111BBCDD1}"/>
              </a:ext>
            </a:extLst>
          </p:cNvPr>
          <p:cNvPicPr>
            <a:picLocks noChangeAspect="1"/>
          </p:cNvPicPr>
          <p:nvPr/>
        </p:nvPicPr>
        <p:blipFill>
          <a:blip r:embed="rId2"/>
          <a:stretch>
            <a:fillRect/>
          </a:stretch>
        </p:blipFill>
        <p:spPr>
          <a:xfrm>
            <a:off x="840278" y="643467"/>
            <a:ext cx="10511443"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81818F3-46A3-B644-E1DC-928B639C75AF}"/>
              </a:ext>
            </a:extLst>
          </p:cNvPr>
          <p:cNvSpPr txBox="1"/>
          <p:nvPr/>
        </p:nvSpPr>
        <p:spPr>
          <a:xfrm>
            <a:off x="175054" y="5631777"/>
            <a:ext cx="1709352" cy="1246495"/>
          </a:xfrm>
          <a:prstGeom prst="rect">
            <a:avLst/>
          </a:prstGeom>
          <a:noFill/>
        </p:spPr>
        <p:txBody>
          <a:bodyPr wrap="square" rtlCol="0">
            <a:spAutoFit/>
          </a:bodyPr>
          <a:lstStyle/>
          <a:p>
            <a:r>
              <a:rPr lang="en-US" sz="2500" dirty="0"/>
              <a:t>Publicis</a:t>
            </a:r>
          </a:p>
          <a:p>
            <a:r>
              <a:rPr lang="en-US" sz="2500" dirty="0">
                <a:solidFill>
                  <a:srgbClr val="FF0000"/>
                </a:solidFill>
              </a:rPr>
              <a:t>Sapient</a:t>
            </a:r>
            <a:endParaRPr lang="en-IN" sz="2500" dirty="0">
              <a:solidFill>
                <a:srgbClr val="FF0000"/>
              </a:solidFill>
            </a:endParaRPr>
          </a:p>
          <a:p>
            <a:endParaRPr lang="en-IN" sz="2500" dirty="0"/>
          </a:p>
        </p:txBody>
      </p:sp>
      <p:pic>
        <p:nvPicPr>
          <p:cNvPr id="4" name="Picture 2">
            <a:extLst>
              <a:ext uri="{FF2B5EF4-FFF2-40B4-BE49-F238E27FC236}">
                <a16:creationId xmlns:a16="http://schemas.microsoft.com/office/drawing/2014/main" id="{B06CC245-8AEE-A8BF-B2DC-1724D54FC8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22983" y="1211931"/>
            <a:ext cx="2657475" cy="1247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68237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C6A1C-61E5-FCFA-0A87-86495264C886}"/>
              </a:ext>
            </a:extLst>
          </p:cNvPr>
          <p:cNvSpPr>
            <a:spLocks noGrp="1"/>
          </p:cNvSpPr>
          <p:nvPr>
            <p:ph type="ctrTitle"/>
          </p:nvPr>
        </p:nvSpPr>
        <p:spPr/>
        <p:txBody>
          <a:bodyPr/>
          <a:lstStyle/>
          <a:p>
            <a:r>
              <a:rPr lang="en-US" sz="4000" b="1" dirty="0">
                <a:solidFill>
                  <a:srgbClr val="FF0000"/>
                </a:solidFill>
              </a:rPr>
              <a:t>Application Deployment</a:t>
            </a:r>
            <a:endParaRPr lang="en-IN" sz="4000" b="1" dirty="0">
              <a:solidFill>
                <a:srgbClr val="FF0000"/>
              </a:solidFill>
            </a:endParaRPr>
          </a:p>
        </p:txBody>
      </p:sp>
    </p:spTree>
    <p:extLst>
      <p:ext uri="{BB962C8B-B14F-4D97-AF65-F5344CB8AC3E}">
        <p14:creationId xmlns:p14="http://schemas.microsoft.com/office/powerpoint/2010/main" val="3075537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0BF95-E7DF-53E2-C3DA-27E422BCC46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A0F64C6-667B-1FFF-34EE-E0881DAAA4D6}"/>
              </a:ext>
            </a:extLst>
          </p:cNvPr>
          <p:cNvSpPr>
            <a:spLocks noGrp="1"/>
          </p:cNvSpPr>
          <p:nvPr>
            <p:ph idx="1"/>
          </p:nvPr>
        </p:nvSpPr>
        <p:spPr/>
        <p:txBody>
          <a:bodyPr/>
          <a:lstStyle/>
          <a:p>
            <a:endParaRPr lang="en-IN"/>
          </a:p>
        </p:txBody>
      </p:sp>
      <p:sp>
        <p:nvSpPr>
          <p:cNvPr id="4" name="Slide Number Placeholder 3">
            <a:extLst>
              <a:ext uri="{FF2B5EF4-FFF2-40B4-BE49-F238E27FC236}">
                <a16:creationId xmlns:a16="http://schemas.microsoft.com/office/drawing/2014/main" id="{422A3EB5-BFF9-853E-85EC-5A6CC4186CA3}"/>
              </a:ext>
            </a:extLst>
          </p:cNvPr>
          <p:cNvSpPr>
            <a:spLocks noGrp="1"/>
          </p:cNvSpPr>
          <p:nvPr>
            <p:ph type="sldNum" sz="quarter" idx="12"/>
          </p:nvPr>
        </p:nvSpPr>
        <p:spPr/>
        <p:txBody>
          <a:bodyPr/>
          <a:lstStyle/>
          <a:p>
            <a:fld id="{B84A9A18-D0F8-47F6-8932-8034DA9B0821}" type="slidenum">
              <a:rPr lang="en-IN" smtClean="0"/>
              <a:t>14</a:t>
            </a:fld>
            <a:endParaRPr lang="en-IN"/>
          </a:p>
        </p:txBody>
      </p:sp>
      <p:pic>
        <p:nvPicPr>
          <p:cNvPr id="6" name="Picture 5">
            <a:extLst>
              <a:ext uri="{FF2B5EF4-FFF2-40B4-BE49-F238E27FC236}">
                <a16:creationId xmlns:a16="http://schemas.microsoft.com/office/drawing/2014/main" id="{D1D3611F-8101-2018-7F00-1F3BA5BAE35C}"/>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256194353"/>
      </p:ext>
    </p:extLst>
  </p:cSld>
  <p:clrMapOvr>
    <a:masterClrMapping/>
  </p:clrMapOvr>
  <p:transition spd="slow">
    <p:randomBar dir="ver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5FE4FEEA-596A-DC88-71ED-CAA52A1F75DC}"/>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6669362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A448D-9966-DCBF-0113-F8A4CF0A364F}"/>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B98742A-DC41-D1BF-FDD4-28888F033239}"/>
              </a:ext>
            </a:extLst>
          </p:cNvPr>
          <p:cNvSpPr>
            <a:spLocks noGrp="1"/>
          </p:cNvSpPr>
          <p:nvPr>
            <p:ph idx="1"/>
          </p:nvPr>
        </p:nvSpPr>
        <p:spPr/>
        <p:txBody>
          <a:bodyPr/>
          <a:lstStyle/>
          <a:p>
            <a:endParaRPr lang="en-IN"/>
          </a:p>
        </p:txBody>
      </p:sp>
      <p:sp>
        <p:nvSpPr>
          <p:cNvPr id="4" name="Slide Number Placeholder 3">
            <a:extLst>
              <a:ext uri="{FF2B5EF4-FFF2-40B4-BE49-F238E27FC236}">
                <a16:creationId xmlns:a16="http://schemas.microsoft.com/office/drawing/2014/main" id="{8816804A-C861-CD29-205C-952E8D4BCFEF}"/>
              </a:ext>
            </a:extLst>
          </p:cNvPr>
          <p:cNvSpPr>
            <a:spLocks noGrp="1"/>
          </p:cNvSpPr>
          <p:nvPr>
            <p:ph type="sldNum" sz="quarter" idx="12"/>
          </p:nvPr>
        </p:nvSpPr>
        <p:spPr/>
        <p:txBody>
          <a:bodyPr/>
          <a:lstStyle/>
          <a:p>
            <a:fld id="{B84A9A18-D0F8-47F6-8932-8034DA9B0821}" type="slidenum">
              <a:rPr lang="en-IN" smtClean="0"/>
              <a:t>16</a:t>
            </a:fld>
            <a:endParaRPr lang="en-IN"/>
          </a:p>
        </p:txBody>
      </p:sp>
      <p:pic>
        <p:nvPicPr>
          <p:cNvPr id="6" name="Picture 5">
            <a:extLst>
              <a:ext uri="{FF2B5EF4-FFF2-40B4-BE49-F238E27FC236}">
                <a16:creationId xmlns:a16="http://schemas.microsoft.com/office/drawing/2014/main" id="{7AF54A7A-0945-052C-D7D3-22A2D653A2B6}"/>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32342064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FF1B07F-2858-17EF-3D41-899DF080BA4C}"/>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1435911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3CB8850-612F-BC6C-C31C-53899C3A189B}"/>
              </a:ext>
            </a:extLst>
          </p:cNvPr>
          <p:cNvPicPr>
            <a:picLocks noChangeAspect="1"/>
          </p:cNvPicPr>
          <p:nvPr/>
        </p:nvPicPr>
        <p:blipFill>
          <a:blip r:embed="rId2"/>
          <a:stretch>
            <a:fillRect/>
          </a:stretch>
        </p:blipFill>
        <p:spPr>
          <a:xfrm>
            <a:off x="3711239" y="2855934"/>
            <a:ext cx="7773189" cy="3906027"/>
          </a:xfrm>
          <a:prstGeom prst="rect">
            <a:avLst/>
          </a:prstGeom>
        </p:spPr>
      </p:pic>
      <p:pic>
        <p:nvPicPr>
          <p:cNvPr id="7" name="Picture 6">
            <a:extLst>
              <a:ext uri="{FF2B5EF4-FFF2-40B4-BE49-F238E27FC236}">
                <a16:creationId xmlns:a16="http://schemas.microsoft.com/office/drawing/2014/main" id="{D6010CA0-4AEC-EE82-1F8A-5E1746638B0A}"/>
              </a:ext>
            </a:extLst>
          </p:cNvPr>
          <p:cNvPicPr>
            <a:picLocks noChangeAspect="1"/>
          </p:cNvPicPr>
          <p:nvPr/>
        </p:nvPicPr>
        <p:blipFill>
          <a:blip r:embed="rId3"/>
          <a:stretch>
            <a:fillRect/>
          </a:stretch>
        </p:blipFill>
        <p:spPr>
          <a:xfrm>
            <a:off x="3711239" y="175311"/>
            <a:ext cx="7773189" cy="2584585"/>
          </a:xfrm>
          <a:prstGeom prst="rect">
            <a:avLst/>
          </a:prstGeom>
        </p:spPr>
      </p:pic>
      <p:sp>
        <p:nvSpPr>
          <p:cNvPr id="8" name="Title 4">
            <a:extLst>
              <a:ext uri="{FF2B5EF4-FFF2-40B4-BE49-F238E27FC236}">
                <a16:creationId xmlns:a16="http://schemas.microsoft.com/office/drawing/2014/main" id="{35382AE8-8FD3-696E-CD9A-58CDC58E60EF}"/>
              </a:ext>
            </a:extLst>
          </p:cNvPr>
          <p:cNvSpPr>
            <a:spLocks noGrp="1"/>
          </p:cNvSpPr>
          <p:nvPr>
            <p:ph type="title"/>
          </p:nvPr>
        </p:nvSpPr>
        <p:spPr>
          <a:xfrm>
            <a:off x="921523" y="1600200"/>
            <a:ext cx="2404872" cy="704088"/>
          </a:xfrm>
        </p:spPr>
        <p:txBody>
          <a:bodyPr>
            <a:normAutofit/>
          </a:bodyPr>
          <a:lstStyle/>
          <a:p>
            <a:r>
              <a:rPr lang="en-US" b="1" dirty="0">
                <a:solidFill>
                  <a:srgbClr val="FF0000"/>
                </a:solidFill>
              </a:rPr>
              <a:t>MongoDB</a:t>
            </a:r>
          </a:p>
        </p:txBody>
      </p:sp>
      <p:sp>
        <p:nvSpPr>
          <p:cNvPr id="9" name="TextBox 8">
            <a:extLst>
              <a:ext uri="{FF2B5EF4-FFF2-40B4-BE49-F238E27FC236}">
                <a16:creationId xmlns:a16="http://schemas.microsoft.com/office/drawing/2014/main" id="{8A69B3BA-1221-5D90-BCF1-642C6A95D299}"/>
              </a:ext>
            </a:extLst>
          </p:cNvPr>
          <p:cNvSpPr txBox="1"/>
          <p:nvPr/>
        </p:nvSpPr>
        <p:spPr>
          <a:xfrm>
            <a:off x="536678" y="5624228"/>
            <a:ext cx="1709352" cy="1246495"/>
          </a:xfrm>
          <a:prstGeom prst="rect">
            <a:avLst/>
          </a:prstGeom>
          <a:noFill/>
        </p:spPr>
        <p:txBody>
          <a:bodyPr wrap="square" rtlCol="0">
            <a:spAutoFit/>
          </a:bodyPr>
          <a:lstStyle/>
          <a:p>
            <a:r>
              <a:rPr lang="en-US" sz="2500" dirty="0"/>
              <a:t>Publicis</a:t>
            </a:r>
          </a:p>
          <a:p>
            <a:r>
              <a:rPr lang="en-US" sz="2500" dirty="0">
                <a:solidFill>
                  <a:srgbClr val="FF0000"/>
                </a:solidFill>
              </a:rPr>
              <a:t>Sapient</a:t>
            </a:r>
            <a:endParaRPr lang="en-IN" sz="2500" dirty="0">
              <a:solidFill>
                <a:srgbClr val="FF0000"/>
              </a:solidFill>
            </a:endParaRPr>
          </a:p>
          <a:p>
            <a:endParaRPr lang="en-IN" sz="2500" dirty="0"/>
          </a:p>
        </p:txBody>
      </p:sp>
    </p:spTree>
    <p:extLst>
      <p:ext uri="{BB962C8B-B14F-4D97-AF65-F5344CB8AC3E}">
        <p14:creationId xmlns:p14="http://schemas.microsoft.com/office/powerpoint/2010/main" val="920821066"/>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Description automatically generated">
            <a:extLst>
              <a:ext uri="{FF2B5EF4-FFF2-40B4-BE49-F238E27FC236}">
                <a16:creationId xmlns:a16="http://schemas.microsoft.com/office/drawing/2014/main" id="{E31F0B1D-815E-C00C-DF95-DEBD306971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942" y="643467"/>
            <a:ext cx="9904116"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4">
            <a:extLst>
              <a:ext uri="{FF2B5EF4-FFF2-40B4-BE49-F238E27FC236}">
                <a16:creationId xmlns:a16="http://schemas.microsoft.com/office/drawing/2014/main" id="{502E5186-8D7C-3736-2BA7-4D3B36EA22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42594" y="0"/>
            <a:ext cx="1249406" cy="7020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543107"/>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57CA40F-9FE9-7744-B204-8FCBACE48010}"/>
              </a:ext>
            </a:extLst>
          </p:cNvPr>
          <p:cNvSpPr>
            <a:spLocks noGrp="1"/>
          </p:cNvSpPr>
          <p:nvPr>
            <p:ph type="ctrTitle"/>
          </p:nvPr>
        </p:nvSpPr>
        <p:spPr>
          <a:xfrm>
            <a:off x="753925" y="1321056"/>
            <a:ext cx="10684151" cy="1991979"/>
          </a:xfrm>
        </p:spPr>
        <p:txBody>
          <a:bodyPr vert="horz" lIns="76200" tIns="38100" rIns="76200" bIns="38100" rtlCol="0" anchor="b" anchorCtr="0">
            <a:normAutofit/>
          </a:bodyPr>
          <a:lstStyle/>
          <a:p>
            <a:pPr algn="ctr">
              <a:lnSpc>
                <a:spcPct val="90000"/>
              </a:lnSpc>
            </a:pPr>
            <a:r>
              <a:rPr lang="en-US" sz="5166" b="1" dirty="0">
                <a:solidFill>
                  <a:srgbClr val="FF0000"/>
                </a:solidFill>
                <a:latin typeface="+mj-lt"/>
              </a:rPr>
              <a:t>Online Cash Deposit Form in Banks</a:t>
            </a:r>
          </a:p>
        </p:txBody>
      </p:sp>
      <p:sp>
        <p:nvSpPr>
          <p:cNvPr id="3" name="Subtitle 2">
            <a:extLst>
              <a:ext uri="{FF2B5EF4-FFF2-40B4-BE49-F238E27FC236}">
                <a16:creationId xmlns:a16="http://schemas.microsoft.com/office/drawing/2014/main" id="{4B2D6843-3ED6-3E7C-762D-4BBEFE0413CF}"/>
              </a:ext>
            </a:extLst>
          </p:cNvPr>
          <p:cNvSpPr>
            <a:spLocks noGrp="1"/>
          </p:cNvSpPr>
          <p:nvPr>
            <p:ph type="subTitle" idx="1"/>
          </p:nvPr>
        </p:nvSpPr>
        <p:spPr>
          <a:xfrm>
            <a:off x="1361395" y="3525490"/>
            <a:ext cx="9469211" cy="865638"/>
          </a:xfrm>
        </p:spPr>
        <p:txBody>
          <a:bodyPr vert="horz" lIns="76200" tIns="38100" rIns="76200" bIns="38100" rtlCol="0" anchor="t" anchorCtr="0">
            <a:normAutofit/>
          </a:bodyPr>
          <a:lstStyle/>
          <a:p>
            <a:pPr algn="ctr">
              <a:lnSpc>
                <a:spcPct val="90000"/>
              </a:lnSpc>
              <a:spcBef>
                <a:spcPts val="833"/>
              </a:spcBef>
            </a:pPr>
            <a:r>
              <a:rPr lang="en-US" sz="2000" dirty="0">
                <a:solidFill>
                  <a:schemeClr val="tx1"/>
                </a:solidFill>
                <a:latin typeface="+mn-lt"/>
              </a:rPr>
              <a:t>Server Based Application</a:t>
            </a:r>
          </a:p>
        </p:txBody>
      </p:sp>
      <p:sp>
        <p:nvSpPr>
          <p:cNvPr id="2" name="TextBox 1">
            <a:extLst>
              <a:ext uri="{FF2B5EF4-FFF2-40B4-BE49-F238E27FC236}">
                <a16:creationId xmlns:a16="http://schemas.microsoft.com/office/drawing/2014/main" id="{E3126B6F-1633-F51F-B3DE-B7EC8C1B9A6F}"/>
              </a:ext>
            </a:extLst>
          </p:cNvPr>
          <p:cNvSpPr txBox="1"/>
          <p:nvPr/>
        </p:nvSpPr>
        <p:spPr>
          <a:xfrm>
            <a:off x="6934200" y="4008698"/>
            <a:ext cx="2038408" cy="400110"/>
          </a:xfrm>
          <a:prstGeom prst="rect">
            <a:avLst/>
          </a:prstGeom>
          <a:noFill/>
        </p:spPr>
        <p:txBody>
          <a:bodyPr wrap="square" rtlCol="0">
            <a:spAutoFit/>
          </a:bodyPr>
          <a:lstStyle/>
          <a:p>
            <a:r>
              <a:rPr lang="en-US" sz="2000" dirty="0"/>
              <a:t>~ Aryan Sahu</a:t>
            </a:r>
            <a:endParaRPr lang="en-IN" sz="2000" dirty="0"/>
          </a:p>
        </p:txBody>
      </p:sp>
    </p:spTree>
    <p:extLst>
      <p:ext uri="{BB962C8B-B14F-4D97-AF65-F5344CB8AC3E}">
        <p14:creationId xmlns:p14="http://schemas.microsoft.com/office/powerpoint/2010/main" val="972763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3" name="Rectangle 4102">
            <a:extLst>
              <a:ext uri="{FF2B5EF4-FFF2-40B4-BE49-F238E27FC236}">
                <a16:creationId xmlns:a16="http://schemas.microsoft.com/office/drawing/2014/main" id="{362D44EE-C852-4460-B8B5-C4F2BC205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D63CF253-A086-BE46-B355-F3265BBAB7F5}"/>
              </a:ext>
            </a:extLst>
          </p:cNvPr>
          <p:cNvSpPr>
            <a:spLocks noGrp="1"/>
          </p:cNvSpPr>
          <p:nvPr>
            <p:ph type="ctrTitle"/>
          </p:nvPr>
        </p:nvSpPr>
        <p:spPr>
          <a:xfrm>
            <a:off x="6194716" y="739978"/>
            <a:ext cx="5334930" cy="3004145"/>
          </a:xfrm>
        </p:spPr>
        <p:txBody>
          <a:bodyPr vert="horz" lIns="91440" tIns="45720" rIns="91440" bIns="45720" rtlCol="0" anchor="b">
            <a:normAutofit/>
          </a:bodyPr>
          <a:lstStyle/>
          <a:p>
            <a:pPr>
              <a:lnSpc>
                <a:spcPct val="90000"/>
              </a:lnSpc>
            </a:pPr>
            <a:r>
              <a:rPr lang="en-US" sz="6000" b="1" kern="1200" dirty="0">
                <a:solidFill>
                  <a:schemeClr val="accent2">
                    <a:lumMod val="50000"/>
                  </a:schemeClr>
                </a:solidFill>
                <a:latin typeface="+mj-lt"/>
              </a:rPr>
              <a:t>DATADOG</a:t>
            </a:r>
            <a:br>
              <a:rPr lang="en-US" sz="6000" b="1" kern="1200" dirty="0">
                <a:solidFill>
                  <a:schemeClr val="accent2">
                    <a:lumMod val="50000"/>
                  </a:schemeClr>
                </a:solidFill>
                <a:latin typeface="+mj-lt"/>
              </a:rPr>
            </a:br>
            <a:r>
              <a:rPr lang="en-US" sz="6000" b="1" kern="1200" dirty="0">
                <a:solidFill>
                  <a:schemeClr val="accent2">
                    <a:lumMod val="50000"/>
                  </a:schemeClr>
                </a:solidFill>
                <a:latin typeface="+mj-lt"/>
              </a:rPr>
              <a:t>&amp;</a:t>
            </a:r>
            <a:br>
              <a:rPr lang="en-US" sz="6000" b="1" kern="1200" dirty="0">
                <a:solidFill>
                  <a:schemeClr val="accent2">
                    <a:lumMod val="50000"/>
                  </a:schemeClr>
                </a:solidFill>
                <a:latin typeface="+mj-lt"/>
              </a:rPr>
            </a:br>
            <a:r>
              <a:rPr lang="en-US" sz="6000" b="1" kern="1200" dirty="0">
                <a:solidFill>
                  <a:schemeClr val="accent2">
                    <a:lumMod val="50000"/>
                  </a:schemeClr>
                </a:solidFill>
                <a:latin typeface="+mj-lt"/>
              </a:rPr>
              <a:t>Monitoring</a:t>
            </a:r>
            <a:endParaRPr lang="en-US" sz="6000" kern="1200" dirty="0">
              <a:solidFill>
                <a:schemeClr val="accent2">
                  <a:lumMod val="50000"/>
                </a:schemeClr>
              </a:solidFill>
              <a:latin typeface="+mj-lt"/>
            </a:endParaRPr>
          </a:p>
        </p:txBody>
      </p:sp>
      <p:sp>
        <p:nvSpPr>
          <p:cNvPr id="4105" name="Freeform: Shape 4104">
            <a:extLst>
              <a:ext uri="{FF2B5EF4-FFF2-40B4-BE49-F238E27FC236}">
                <a16:creationId xmlns:a16="http://schemas.microsoft.com/office/drawing/2014/main" id="{658970D8-8D1D-4B5C-894B-E871CC865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107" name="Freeform: Shape 4106">
            <a:extLst>
              <a:ext uri="{FF2B5EF4-FFF2-40B4-BE49-F238E27FC236}">
                <a16:creationId xmlns:a16="http://schemas.microsoft.com/office/drawing/2014/main" id="{F227E5B6-9132-43CA-B503-37A18562AD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349052"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4109" name="Freeform: Shape 4108">
            <a:extLst>
              <a:ext uri="{FF2B5EF4-FFF2-40B4-BE49-F238E27FC236}">
                <a16:creationId xmlns:a16="http://schemas.microsoft.com/office/drawing/2014/main" id="{03C2051E-A88D-48E5-BACF-AAED178927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2"/>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111" name="Freeform: Shape 4110">
            <a:extLst>
              <a:ext uri="{FF2B5EF4-FFF2-40B4-BE49-F238E27FC236}">
                <a16:creationId xmlns:a16="http://schemas.microsoft.com/office/drawing/2014/main" id="{7821A508-2985-4905-874A-527429BAAB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4113" name="Freeform: Shape 4112">
            <a:extLst>
              <a:ext uri="{FF2B5EF4-FFF2-40B4-BE49-F238E27FC236}">
                <a16:creationId xmlns:a16="http://schemas.microsoft.com/office/drawing/2014/main" id="{D2929CB1-0E3C-4B2D-ADC5-0154FB33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697761"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pic>
        <p:nvPicPr>
          <p:cNvPr id="4098" name="Picture 2" descr="A logo of a dog&#10;&#10;Description automatically generated">
            <a:extLst>
              <a:ext uri="{FF2B5EF4-FFF2-40B4-BE49-F238E27FC236}">
                <a16:creationId xmlns:a16="http://schemas.microsoft.com/office/drawing/2014/main" id="{7194C8F0-2058-5E20-5307-01B7411974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2" b="-2"/>
          <a:stretch/>
        </p:blipFill>
        <p:spPr bwMode="auto">
          <a:xfrm>
            <a:off x="631840" y="598720"/>
            <a:ext cx="5178249" cy="5178249"/>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a:noFill/>
          <a:extLst>
            <a:ext uri="{909E8E84-426E-40DD-AFC4-6F175D3DCCD1}">
              <a14:hiddenFill xmlns:a14="http://schemas.microsoft.com/office/drawing/2010/main">
                <a:solidFill>
                  <a:srgbClr val="FFFFFF"/>
                </a:solidFill>
              </a14:hiddenFill>
            </a:ext>
          </a:extLst>
        </p:spPr>
      </p:pic>
      <p:sp>
        <p:nvSpPr>
          <p:cNvPr id="4115" name="Freeform: Shape 4114">
            <a:extLst>
              <a:ext uri="{FF2B5EF4-FFF2-40B4-BE49-F238E27FC236}">
                <a16:creationId xmlns:a16="http://schemas.microsoft.com/office/drawing/2014/main" id="{5F2F0C84-BE8C-4DC2-A6D3-30349A801D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20513"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1317071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AF2E0EF-473D-8C48-B452-30644D00B4C9}"/>
              </a:ext>
            </a:extLst>
          </p:cNvPr>
          <p:cNvSpPr>
            <a:spLocks noGrp="1"/>
          </p:cNvSpPr>
          <p:nvPr>
            <p:ph type="title"/>
          </p:nvPr>
        </p:nvSpPr>
        <p:spPr>
          <a:xfrm>
            <a:off x="685800" y="194310"/>
            <a:ext cx="2404872" cy="704088"/>
          </a:xfrm>
        </p:spPr>
        <p:txBody>
          <a:bodyPr>
            <a:normAutofit/>
          </a:bodyPr>
          <a:lstStyle/>
          <a:p>
            <a:r>
              <a:rPr lang="en-US" b="1" dirty="0" err="1">
                <a:solidFill>
                  <a:srgbClr val="FF0000"/>
                </a:solidFill>
              </a:rPr>
              <a:t>DataDog</a:t>
            </a:r>
            <a:endParaRPr lang="en-US" b="1" dirty="0">
              <a:solidFill>
                <a:srgbClr val="FF0000"/>
              </a:solidFill>
            </a:endParaRPr>
          </a:p>
        </p:txBody>
      </p:sp>
      <p:sp>
        <p:nvSpPr>
          <p:cNvPr id="6" name="Text Placeholder 5">
            <a:extLst>
              <a:ext uri="{FF2B5EF4-FFF2-40B4-BE49-F238E27FC236}">
                <a16:creationId xmlns:a16="http://schemas.microsoft.com/office/drawing/2014/main" id="{E9827992-5A7E-B94E-A688-47599D101D70}"/>
              </a:ext>
            </a:extLst>
          </p:cNvPr>
          <p:cNvSpPr>
            <a:spLocks noGrp="1"/>
          </p:cNvSpPr>
          <p:nvPr>
            <p:ph type="body" sz="quarter" idx="10"/>
          </p:nvPr>
        </p:nvSpPr>
        <p:spPr>
          <a:xfrm>
            <a:off x="315686" y="546354"/>
            <a:ext cx="2774986" cy="4782312"/>
          </a:xfrm>
        </p:spPr>
        <p:txBody>
          <a:bodyPr>
            <a:noAutofit/>
          </a:bodyPr>
          <a:lstStyle/>
          <a:p>
            <a:pPr algn="just"/>
            <a:r>
              <a:rPr lang="en-US" sz="1500" dirty="0" err="1"/>
              <a:t>DataDog</a:t>
            </a:r>
            <a:r>
              <a:rPr lang="en-US" sz="1500" dirty="0"/>
              <a:t> is a cloud-based monitoring and analytics platform, which helps tracking servers, databases, tools, and services in real-time. </a:t>
            </a:r>
          </a:p>
          <a:p>
            <a:pPr algn="just"/>
            <a:r>
              <a:rPr lang="en-US" sz="1500" dirty="0"/>
              <a:t>Features:</a:t>
            </a:r>
          </a:p>
          <a:p>
            <a:pPr marL="400050" indent="-400050" algn="just">
              <a:buAutoNum type="romanLcParenR"/>
            </a:pPr>
            <a:r>
              <a:rPr lang="en-US" sz="1500" b="1" dirty="0"/>
              <a:t>Monitoring</a:t>
            </a:r>
            <a:r>
              <a:rPr lang="en-US" sz="1500" dirty="0"/>
              <a:t>: To monitor the performance and logs.</a:t>
            </a:r>
          </a:p>
          <a:p>
            <a:pPr marL="400050" indent="-400050" algn="just">
              <a:buAutoNum type="romanLcParenR"/>
            </a:pPr>
            <a:r>
              <a:rPr lang="en-US" sz="1500" b="1" dirty="0"/>
              <a:t>Dashboards</a:t>
            </a:r>
            <a:r>
              <a:rPr lang="en-US" sz="1500" dirty="0"/>
              <a:t>: Real-time visualization of data.</a:t>
            </a:r>
          </a:p>
          <a:p>
            <a:pPr marL="400050" indent="-400050" algn="just">
              <a:buAutoNum type="romanLcParenR"/>
            </a:pPr>
            <a:r>
              <a:rPr lang="en-US" sz="1500" b="1" dirty="0"/>
              <a:t>Alerts</a:t>
            </a:r>
            <a:r>
              <a:rPr lang="en-US" sz="1500" dirty="0"/>
              <a:t>: Notifications when thresholds are breached.</a:t>
            </a:r>
          </a:p>
          <a:p>
            <a:pPr marL="400050" indent="-400050" algn="just">
              <a:buAutoNum type="romanLcParenR"/>
            </a:pPr>
            <a:r>
              <a:rPr lang="en-US" sz="1500" b="1" dirty="0"/>
              <a:t>Integration</a:t>
            </a:r>
            <a:r>
              <a:rPr lang="en-US" sz="1500" dirty="0"/>
              <a:t>: Supports over 500 services (AWS, Azure, Kubernetes, etc.)</a:t>
            </a:r>
          </a:p>
        </p:txBody>
      </p:sp>
      <p:sp>
        <p:nvSpPr>
          <p:cNvPr id="4" name="TextBox 3">
            <a:extLst>
              <a:ext uri="{FF2B5EF4-FFF2-40B4-BE49-F238E27FC236}">
                <a16:creationId xmlns:a16="http://schemas.microsoft.com/office/drawing/2014/main" id="{8CF8BC3A-E86A-782E-8086-FC54C31BCC91}"/>
              </a:ext>
            </a:extLst>
          </p:cNvPr>
          <p:cNvSpPr txBox="1"/>
          <p:nvPr/>
        </p:nvSpPr>
        <p:spPr>
          <a:xfrm>
            <a:off x="178884" y="5914806"/>
            <a:ext cx="1709352" cy="1246495"/>
          </a:xfrm>
          <a:prstGeom prst="rect">
            <a:avLst/>
          </a:prstGeom>
          <a:noFill/>
        </p:spPr>
        <p:txBody>
          <a:bodyPr wrap="square" rtlCol="0">
            <a:spAutoFit/>
          </a:bodyPr>
          <a:lstStyle/>
          <a:p>
            <a:r>
              <a:rPr lang="en-US" sz="2500" dirty="0"/>
              <a:t>Publicis</a:t>
            </a:r>
          </a:p>
          <a:p>
            <a:r>
              <a:rPr lang="en-US" sz="2500" dirty="0">
                <a:solidFill>
                  <a:srgbClr val="FF0000"/>
                </a:solidFill>
              </a:rPr>
              <a:t>Sapient</a:t>
            </a:r>
            <a:endParaRPr lang="en-IN" sz="2500" dirty="0">
              <a:solidFill>
                <a:srgbClr val="FF0000"/>
              </a:solidFill>
            </a:endParaRPr>
          </a:p>
          <a:p>
            <a:endParaRPr lang="en-IN" sz="2500" dirty="0"/>
          </a:p>
        </p:txBody>
      </p:sp>
      <p:pic>
        <p:nvPicPr>
          <p:cNvPr id="19" name="Picture Placeholder 18" descr="A screenshot of a computer&#10;&#10;Description automatically generated">
            <a:extLst>
              <a:ext uri="{FF2B5EF4-FFF2-40B4-BE49-F238E27FC236}">
                <a16:creationId xmlns:a16="http://schemas.microsoft.com/office/drawing/2014/main" id="{5C0347C8-0027-B2E8-EC3B-2B9FD943D43D}"/>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9343" r="9343"/>
          <a:stretch>
            <a:fillRect/>
          </a:stretch>
        </p:blipFill>
        <p:spPr/>
      </p:pic>
      <p:pic>
        <p:nvPicPr>
          <p:cNvPr id="20" name="Picture 19">
            <a:extLst>
              <a:ext uri="{FF2B5EF4-FFF2-40B4-BE49-F238E27FC236}">
                <a16:creationId xmlns:a16="http://schemas.microsoft.com/office/drawing/2014/main" id="{9EC5F70E-DB2E-111A-FD52-9D51ACA3FC27}"/>
              </a:ext>
            </a:extLst>
          </p:cNvPr>
          <p:cNvPicPr>
            <a:picLocks noChangeAspect="1"/>
          </p:cNvPicPr>
          <p:nvPr/>
        </p:nvPicPr>
        <p:blipFill rotWithShape="1">
          <a:blip r:embed="rId4"/>
          <a:srcRect l="14625" r="14497"/>
          <a:stretch/>
        </p:blipFill>
        <p:spPr>
          <a:xfrm>
            <a:off x="9754022" y="2905245"/>
            <a:ext cx="1892611" cy="2165741"/>
          </a:xfrm>
          <a:prstGeom prst="rect">
            <a:avLst/>
          </a:prstGeom>
        </p:spPr>
      </p:pic>
    </p:spTree>
    <p:extLst>
      <p:ext uri="{BB962C8B-B14F-4D97-AF65-F5344CB8AC3E}">
        <p14:creationId xmlns:p14="http://schemas.microsoft.com/office/powerpoint/2010/main" val="2474466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F6F4F4"/>
          </a:solidFill>
          <a:ln/>
        </p:spPr>
        <p:txBody>
          <a:bodyPr/>
          <a:lstStyle/>
          <a:p>
            <a:endParaRPr lang="en-IN" sz="1500"/>
          </a:p>
        </p:txBody>
      </p:sp>
      <p:sp>
        <p:nvSpPr>
          <p:cNvPr id="3" name="Shape 1"/>
          <p:cNvSpPr/>
          <p:nvPr/>
        </p:nvSpPr>
        <p:spPr>
          <a:xfrm>
            <a:off x="0" y="0"/>
            <a:ext cx="12192000" cy="6858000"/>
          </a:xfrm>
          <a:prstGeom prst="rect">
            <a:avLst/>
          </a:prstGeom>
          <a:solidFill>
            <a:srgbClr val="FFFFFF"/>
          </a:solidFill>
          <a:ln/>
        </p:spPr>
        <p:txBody>
          <a:bodyPr/>
          <a:lstStyle/>
          <a:p>
            <a:endParaRPr lang="en-IN" sz="1500"/>
          </a:p>
        </p:txBody>
      </p:sp>
      <p:sp>
        <p:nvSpPr>
          <p:cNvPr id="6" name="Text 2"/>
          <p:cNvSpPr/>
          <p:nvPr/>
        </p:nvSpPr>
        <p:spPr>
          <a:xfrm>
            <a:off x="720030" y="842119"/>
            <a:ext cx="5143500" cy="642938"/>
          </a:xfrm>
          <a:prstGeom prst="rect">
            <a:avLst/>
          </a:prstGeom>
          <a:noFill/>
          <a:ln/>
        </p:spPr>
        <p:txBody>
          <a:bodyPr wrap="none" rtlCol="0" anchor="t"/>
          <a:lstStyle/>
          <a:p>
            <a:pPr>
              <a:lnSpc>
                <a:spcPts val="5062"/>
              </a:lnSpc>
            </a:pPr>
            <a:r>
              <a:rPr lang="en-US" sz="4050" b="1" kern="0" spc="-122" dirty="0">
                <a:solidFill>
                  <a:srgbClr val="FF0000"/>
                </a:solidFill>
                <a:latin typeface="Inter" pitchFamily="34" charset="0"/>
                <a:ea typeface="Inter" pitchFamily="34" charset="-122"/>
                <a:cs typeface="Inter" pitchFamily="34" charset="-120"/>
              </a:rPr>
              <a:t>IMPLEMENTATION OF DATADOG</a:t>
            </a:r>
            <a:endParaRPr lang="en-US" sz="4050" dirty="0">
              <a:solidFill>
                <a:srgbClr val="FF0000"/>
              </a:solidFill>
            </a:endParaRPr>
          </a:p>
        </p:txBody>
      </p:sp>
      <p:sp>
        <p:nvSpPr>
          <p:cNvPr id="7" name="Shape 3"/>
          <p:cNvSpPr/>
          <p:nvPr/>
        </p:nvSpPr>
        <p:spPr>
          <a:xfrm>
            <a:off x="720030" y="2046611"/>
            <a:ext cx="6364511" cy="2851960"/>
          </a:xfrm>
          <a:prstGeom prst="roundRect">
            <a:avLst>
              <a:gd name="adj" fmla="val 4623"/>
            </a:avLst>
          </a:prstGeom>
          <a:solidFill>
            <a:srgbClr val="DADBF1"/>
          </a:solidFill>
          <a:ln w="15240">
            <a:solidFill>
              <a:srgbClr val="C0C1D7"/>
            </a:solidFill>
            <a:prstDash val="solid"/>
          </a:ln>
        </p:spPr>
        <p:txBody>
          <a:bodyPr/>
          <a:lstStyle/>
          <a:p>
            <a:endParaRPr lang="en-IN" sz="1500"/>
          </a:p>
        </p:txBody>
      </p:sp>
      <p:sp>
        <p:nvSpPr>
          <p:cNvPr id="8" name="Text 4"/>
          <p:cNvSpPr/>
          <p:nvPr/>
        </p:nvSpPr>
        <p:spPr>
          <a:xfrm>
            <a:off x="866329" y="2172731"/>
            <a:ext cx="4447076" cy="622010"/>
          </a:xfrm>
          <a:prstGeom prst="rect">
            <a:avLst/>
          </a:prstGeom>
          <a:noFill/>
          <a:ln/>
        </p:spPr>
        <p:txBody>
          <a:bodyPr wrap="none" rtlCol="0" anchor="t"/>
          <a:lstStyle/>
          <a:p>
            <a:pPr>
              <a:lnSpc>
                <a:spcPts val="2532"/>
              </a:lnSpc>
            </a:pPr>
            <a:endParaRPr lang="en-US" sz="2083" dirty="0"/>
          </a:p>
        </p:txBody>
      </p:sp>
      <p:sp>
        <p:nvSpPr>
          <p:cNvPr id="9" name="Text 5"/>
          <p:cNvSpPr/>
          <p:nvPr/>
        </p:nvSpPr>
        <p:spPr>
          <a:xfrm>
            <a:off x="720031" y="2105038"/>
            <a:ext cx="6364510" cy="2735105"/>
          </a:xfrm>
          <a:prstGeom prst="rect">
            <a:avLst/>
          </a:prstGeom>
          <a:noFill/>
          <a:ln/>
        </p:spPr>
        <p:txBody>
          <a:bodyPr wrap="square" rtlCol="0" anchor="t"/>
          <a:lstStyle/>
          <a:p>
            <a:pPr marL="514350" indent="-514350" algn="just">
              <a:buAutoNum type="romanLcParenR"/>
            </a:pPr>
            <a:r>
              <a:rPr lang="en-US" sz="2400" b="1" dirty="0"/>
              <a:t>First: </a:t>
            </a:r>
            <a:r>
              <a:rPr lang="en-US" sz="2400" dirty="0"/>
              <a:t>Install docker and docker compose in AWS Linux Server</a:t>
            </a:r>
            <a:endParaRPr lang="en-US" sz="2400" b="1" dirty="0"/>
          </a:p>
          <a:p>
            <a:pPr marL="514350" indent="-514350" algn="just">
              <a:buAutoNum type="romanLcParenR"/>
            </a:pPr>
            <a:r>
              <a:rPr lang="en-US" sz="2400" b="1" dirty="0"/>
              <a:t>Agents:</a:t>
            </a:r>
            <a:r>
              <a:rPr lang="en-US" sz="2400" dirty="0"/>
              <a:t> Now, install all the necessary agents on the servers or the cloud services to collect data.</a:t>
            </a:r>
          </a:p>
          <a:p>
            <a:pPr marL="514350" indent="-514350" algn="just">
              <a:buAutoNum type="romanLcParenR"/>
            </a:pPr>
            <a:r>
              <a:rPr lang="en-US" sz="2400" b="1" dirty="0"/>
              <a:t>Metrics &amp; Logs:</a:t>
            </a:r>
            <a:r>
              <a:rPr lang="en-US" sz="2400" dirty="0"/>
              <a:t> Analyzed in real-time and presented in dashboards.</a:t>
            </a:r>
          </a:p>
        </p:txBody>
      </p:sp>
      <p:sp>
        <p:nvSpPr>
          <p:cNvPr id="11" name="TextBox 10">
            <a:extLst>
              <a:ext uri="{FF2B5EF4-FFF2-40B4-BE49-F238E27FC236}">
                <a16:creationId xmlns:a16="http://schemas.microsoft.com/office/drawing/2014/main" id="{70E77407-C7B4-F7D9-1457-0FF0C8DF7BA6}"/>
              </a:ext>
            </a:extLst>
          </p:cNvPr>
          <p:cNvSpPr txBox="1"/>
          <p:nvPr/>
        </p:nvSpPr>
        <p:spPr>
          <a:xfrm>
            <a:off x="175054" y="5631777"/>
            <a:ext cx="1709352" cy="1246495"/>
          </a:xfrm>
          <a:prstGeom prst="rect">
            <a:avLst/>
          </a:prstGeom>
          <a:noFill/>
        </p:spPr>
        <p:txBody>
          <a:bodyPr wrap="square" rtlCol="0">
            <a:spAutoFit/>
          </a:bodyPr>
          <a:lstStyle/>
          <a:p>
            <a:r>
              <a:rPr lang="en-US" sz="2500" dirty="0"/>
              <a:t>Publicis</a:t>
            </a:r>
          </a:p>
          <a:p>
            <a:r>
              <a:rPr lang="en-US" sz="2500" dirty="0">
                <a:solidFill>
                  <a:srgbClr val="FF0000"/>
                </a:solidFill>
              </a:rPr>
              <a:t>Sapient</a:t>
            </a:r>
            <a:endParaRPr lang="en-IN" sz="2500" dirty="0">
              <a:solidFill>
                <a:srgbClr val="FF0000"/>
              </a:solidFill>
            </a:endParaRPr>
          </a:p>
          <a:p>
            <a:endParaRPr lang="en-IN" sz="2500" dirty="0"/>
          </a:p>
        </p:txBody>
      </p:sp>
      <p:pic>
        <p:nvPicPr>
          <p:cNvPr id="5" name="Picture 4" descr="A computer tower and a blue cylinder&#10;&#10;Description automatically generated">
            <a:extLst>
              <a:ext uri="{FF2B5EF4-FFF2-40B4-BE49-F238E27FC236}">
                <a16:creationId xmlns:a16="http://schemas.microsoft.com/office/drawing/2014/main" id="{354D4617-6DE5-9874-8AA2-D19624A63B0F}"/>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8638786" y="1746487"/>
            <a:ext cx="2686885" cy="3303548"/>
          </a:xfrm>
          <a:prstGeom prst="rect">
            <a:avLst/>
          </a:prstGeom>
        </p:spPr>
      </p:pic>
      <p:pic>
        <p:nvPicPr>
          <p:cNvPr id="9218" name="Picture 2">
            <a:extLst>
              <a:ext uri="{FF2B5EF4-FFF2-40B4-BE49-F238E27FC236}">
                <a16:creationId xmlns:a16="http://schemas.microsoft.com/office/drawing/2014/main" id="{011302D5-2EAF-9C8D-D34E-AB13FF985B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859181" y="0"/>
            <a:ext cx="1332819" cy="13328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6064917"/>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8" name="Picture 4" descr="A screenshot of a phone&#10;&#10;Description automatically generated">
            <a:extLst>
              <a:ext uri="{FF2B5EF4-FFF2-40B4-BE49-F238E27FC236}">
                <a16:creationId xmlns:a16="http://schemas.microsoft.com/office/drawing/2014/main" id="{244DA379-F06E-D476-F0EC-24A88B35D4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0798" r="2" b="2"/>
          <a:stretch/>
        </p:blipFill>
        <p:spPr bwMode="auto">
          <a:xfrm>
            <a:off x="8136467" y="10"/>
            <a:ext cx="4055532" cy="685799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screenshot of a computer&#10;&#10;Description automatically generated">
            <a:extLst>
              <a:ext uri="{FF2B5EF4-FFF2-40B4-BE49-F238E27FC236}">
                <a16:creationId xmlns:a16="http://schemas.microsoft.com/office/drawing/2014/main" id="{939F1A93-9040-5B9B-D825-6847E381AE67}"/>
              </a:ext>
            </a:extLst>
          </p:cNvPr>
          <p:cNvPicPr>
            <a:picLocks noChangeAspect="1"/>
          </p:cNvPicPr>
          <p:nvPr/>
        </p:nvPicPr>
        <p:blipFill>
          <a:blip r:embed="rId3"/>
          <a:srcRect l="19644" r="25667" b="1"/>
          <a:stretch/>
        </p:blipFill>
        <p:spPr>
          <a:xfrm>
            <a:off x="1" y="10"/>
            <a:ext cx="8153400" cy="6857990"/>
          </a:xfrm>
          <a:prstGeom prst="rect">
            <a:avLst/>
          </a:prstGeom>
        </p:spPr>
      </p:pic>
      <p:sp useBgFill="1">
        <p:nvSpPr>
          <p:cNvPr id="1033" name="Rectangle 1032">
            <a:extLst>
              <a:ext uri="{FF2B5EF4-FFF2-40B4-BE49-F238E27FC236}">
                <a16:creationId xmlns:a16="http://schemas.microsoft.com/office/drawing/2014/main" id="{8870DEF6-46A2-D4F8-8BE6-91165D93E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80579" y="1860919"/>
            <a:ext cx="4412066" cy="3108645"/>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8A9D0ADF-2AEA-09C5-98B7-A92CB22F05FA}"/>
              </a:ext>
            </a:extLst>
          </p:cNvPr>
          <p:cNvSpPr txBox="1"/>
          <p:nvPr/>
        </p:nvSpPr>
        <p:spPr>
          <a:xfrm>
            <a:off x="2287173" y="2299176"/>
            <a:ext cx="3681007" cy="1571164"/>
          </a:xfrm>
          <a:prstGeom prst="rect">
            <a:avLst/>
          </a:prstGeom>
        </p:spPr>
        <p:txBody>
          <a:bodyPr vert="horz" lIns="91440" tIns="45720" rIns="91440" bIns="45720" rtlCol="0" anchor="t">
            <a:normAutofit/>
          </a:bodyPr>
          <a:lstStyle/>
          <a:p>
            <a:pPr>
              <a:lnSpc>
                <a:spcPct val="90000"/>
              </a:lnSpc>
              <a:spcBef>
                <a:spcPct val="0"/>
              </a:spcBef>
              <a:spcAft>
                <a:spcPts val="600"/>
              </a:spcAft>
            </a:pPr>
            <a:r>
              <a:rPr lang="en-US" sz="3600" b="1" kern="1200" dirty="0">
                <a:solidFill>
                  <a:schemeClr val="accent1"/>
                </a:solidFill>
                <a:latin typeface="+mj-lt"/>
                <a:ea typeface="+mj-ea"/>
                <a:cs typeface="+mj-cs"/>
              </a:rPr>
              <a:t>Monitoring</a:t>
            </a:r>
          </a:p>
        </p:txBody>
      </p:sp>
      <p:cxnSp>
        <p:nvCxnSpPr>
          <p:cNvPr id="1035" name="Straight Connector 1034">
            <a:extLst>
              <a:ext uri="{FF2B5EF4-FFF2-40B4-BE49-F238E27FC236}">
                <a16:creationId xmlns:a16="http://schemas.microsoft.com/office/drawing/2014/main" id="{522632D6-DED9-FDEC-FD9F-09FF0A4544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399815" y="403477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6146" name="Picture 2">
            <a:extLst>
              <a:ext uri="{FF2B5EF4-FFF2-40B4-BE49-F238E27FC236}">
                <a16:creationId xmlns:a16="http://schemas.microsoft.com/office/drawing/2014/main" id="{9DB91BB9-DBD4-269E-D2A4-7E080FCE7A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92477" y="2982873"/>
            <a:ext cx="1774934" cy="17749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5104390"/>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creenshot of a computer&#10;&#10;Description automatically generated">
            <a:extLst>
              <a:ext uri="{FF2B5EF4-FFF2-40B4-BE49-F238E27FC236}">
                <a16:creationId xmlns:a16="http://schemas.microsoft.com/office/drawing/2014/main" id="{3DF34839-7FA8-5219-9B7C-6DE045E9BE9B}"/>
              </a:ext>
            </a:extLst>
          </p:cNvPr>
          <p:cNvPicPr>
            <a:picLocks noChangeAspect="1"/>
          </p:cNvPicPr>
          <p:nvPr/>
        </p:nvPicPr>
        <p:blipFill>
          <a:blip r:embed="rId2"/>
          <a:srcRect r="5778"/>
          <a:stretch/>
        </p:blipFill>
        <p:spPr>
          <a:xfrm>
            <a:off x="-3047" y="10"/>
            <a:ext cx="12191999" cy="6857990"/>
          </a:xfrm>
          <a:prstGeom prst="rect">
            <a:avLst/>
          </a:prstGeom>
        </p:spPr>
      </p:pic>
      <p:sp>
        <p:nvSpPr>
          <p:cNvPr id="58" name="Rectangle 57">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77771D-6723-7951-FBC4-CA0426B2D40F}"/>
              </a:ext>
            </a:extLst>
          </p:cNvPr>
          <p:cNvSpPr>
            <a:spLocks noGrp="1"/>
          </p:cNvSpPr>
          <p:nvPr>
            <p:ph type="title"/>
          </p:nvPr>
        </p:nvSpPr>
        <p:spPr>
          <a:xfrm>
            <a:off x="3862252" y="2894579"/>
            <a:ext cx="5216434" cy="1416164"/>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b="1" dirty="0" err="1">
                <a:solidFill>
                  <a:schemeClr val="accent1"/>
                </a:solidFill>
              </a:rPr>
              <a:t>DashBoards</a:t>
            </a:r>
            <a:endParaRPr lang="en-US" sz="5200" b="1" dirty="0">
              <a:solidFill>
                <a:schemeClr val="accent1"/>
              </a:solidFill>
            </a:endParaRPr>
          </a:p>
        </p:txBody>
      </p:sp>
      <p:pic>
        <p:nvPicPr>
          <p:cNvPr id="7170" name="Picture 2">
            <a:extLst>
              <a:ext uri="{FF2B5EF4-FFF2-40B4-BE49-F238E27FC236}">
                <a16:creationId xmlns:a16="http://schemas.microsoft.com/office/drawing/2014/main" id="{74845148-7ED8-8FB9-B421-999494264C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02934" y="14735"/>
            <a:ext cx="1089066" cy="1089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649635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6476C-A379-A4BF-C705-9D7B41FF5C6D}"/>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8DD5B0A-4E71-AAE6-8CDF-00DCB715412A}"/>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5F1C5E96-352F-1DC9-2E6B-585905249066}"/>
              </a:ext>
            </a:extLst>
          </p:cNvPr>
          <p:cNvPicPr>
            <a:picLocks noChangeAspect="1"/>
          </p:cNvPicPr>
          <p:nvPr/>
        </p:nvPicPr>
        <p:blipFill>
          <a:blip r:embed="rId2"/>
          <a:stretch>
            <a:fillRect/>
          </a:stretch>
        </p:blipFill>
        <p:spPr>
          <a:xfrm>
            <a:off x="0" y="0"/>
            <a:ext cx="12192000" cy="6858000"/>
          </a:xfrm>
          <a:prstGeom prst="rect">
            <a:avLst/>
          </a:prstGeom>
        </p:spPr>
      </p:pic>
      <p:pic>
        <p:nvPicPr>
          <p:cNvPr id="8194" name="Picture 2">
            <a:extLst>
              <a:ext uri="{FF2B5EF4-FFF2-40B4-BE49-F238E27FC236}">
                <a16:creationId xmlns:a16="http://schemas.microsoft.com/office/drawing/2014/main" id="{E9AEFB98-B6CF-8FBA-C7AD-68F97519E7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20437" y="0"/>
            <a:ext cx="1071563" cy="10715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36025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63CF253-A086-BE46-B355-F3265BBAB7F5}"/>
              </a:ext>
            </a:extLst>
          </p:cNvPr>
          <p:cNvSpPr>
            <a:spLocks noGrp="1"/>
          </p:cNvSpPr>
          <p:nvPr>
            <p:ph type="ctrTitle"/>
          </p:nvPr>
        </p:nvSpPr>
        <p:spPr/>
        <p:txBody>
          <a:bodyPr/>
          <a:lstStyle/>
          <a:p>
            <a:r>
              <a:rPr lang="en-US" sz="5000" b="1" dirty="0">
                <a:solidFill>
                  <a:srgbClr val="FF0000"/>
                </a:solidFill>
              </a:rPr>
              <a:t>ServiceNow</a:t>
            </a:r>
            <a:endParaRPr lang="en-US" sz="5000" dirty="0"/>
          </a:p>
        </p:txBody>
      </p:sp>
    </p:spTree>
    <p:extLst>
      <p:ext uri="{BB962C8B-B14F-4D97-AF65-F5344CB8AC3E}">
        <p14:creationId xmlns:p14="http://schemas.microsoft.com/office/powerpoint/2010/main" val="891708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BD587-F66C-3705-A078-1C911B5C54EC}"/>
              </a:ext>
            </a:extLst>
          </p:cNvPr>
          <p:cNvSpPr>
            <a:spLocks noGrp="1"/>
          </p:cNvSpPr>
          <p:nvPr>
            <p:ph type="ctrTitle"/>
          </p:nvPr>
        </p:nvSpPr>
        <p:spPr>
          <a:xfrm>
            <a:off x="0" y="596113"/>
            <a:ext cx="2362614" cy="536002"/>
          </a:xfrm>
        </p:spPr>
        <p:txBody>
          <a:bodyPr>
            <a:normAutofit/>
          </a:bodyPr>
          <a:lstStyle/>
          <a:p>
            <a:r>
              <a:rPr lang="en-US" sz="2500" b="1" dirty="0">
                <a:solidFill>
                  <a:srgbClr val="FF0000"/>
                </a:solidFill>
              </a:rPr>
              <a:t>ServiceNow:</a:t>
            </a:r>
            <a:endParaRPr lang="en-IN" sz="2500" b="1" dirty="0">
              <a:solidFill>
                <a:srgbClr val="FF0000"/>
              </a:solidFill>
            </a:endParaRPr>
          </a:p>
        </p:txBody>
      </p:sp>
      <p:sp>
        <p:nvSpPr>
          <p:cNvPr id="4" name="Subtitle 2">
            <a:extLst>
              <a:ext uri="{FF2B5EF4-FFF2-40B4-BE49-F238E27FC236}">
                <a16:creationId xmlns:a16="http://schemas.microsoft.com/office/drawing/2014/main" id="{51BA1255-3A32-FF76-E846-59CFFC984A29}"/>
              </a:ext>
            </a:extLst>
          </p:cNvPr>
          <p:cNvSpPr txBox="1">
            <a:spLocks/>
          </p:cNvSpPr>
          <p:nvPr/>
        </p:nvSpPr>
        <p:spPr>
          <a:xfrm>
            <a:off x="283576" y="1261932"/>
            <a:ext cx="11800391" cy="206909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dirty="0"/>
              <a:t>ServiceNow is a cloud platform that helps organizations manage and automate their IT services and business processes.</a:t>
            </a:r>
          </a:p>
          <a:p>
            <a:pPr algn="just"/>
            <a:r>
              <a:rPr lang="en-US" dirty="0"/>
              <a:t>Reason: Efficiency, consistency, scalability, cost reduction.</a:t>
            </a:r>
          </a:p>
          <a:p>
            <a:pPr algn="just"/>
            <a:endParaRPr lang="en-US" dirty="0"/>
          </a:p>
          <a:p>
            <a:pPr algn="just"/>
            <a:r>
              <a:rPr lang="en-US" dirty="0"/>
              <a:t>In addition to its core functionalities, ServiceNow provides four key management areas.</a:t>
            </a:r>
            <a:endParaRPr lang="en-IN" dirty="0"/>
          </a:p>
        </p:txBody>
      </p:sp>
      <p:sp>
        <p:nvSpPr>
          <p:cNvPr id="5" name="Subtitle 2">
            <a:extLst>
              <a:ext uri="{FF2B5EF4-FFF2-40B4-BE49-F238E27FC236}">
                <a16:creationId xmlns:a16="http://schemas.microsoft.com/office/drawing/2014/main" id="{4A1D2A5F-7D8B-7502-8455-292F170F9B10}"/>
              </a:ext>
            </a:extLst>
          </p:cNvPr>
          <p:cNvSpPr txBox="1">
            <a:spLocks/>
          </p:cNvSpPr>
          <p:nvPr/>
        </p:nvSpPr>
        <p:spPr>
          <a:xfrm>
            <a:off x="283575" y="3318766"/>
            <a:ext cx="11800391" cy="3561006"/>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dirty="0"/>
              <a:t>They are:</a:t>
            </a:r>
            <a:endParaRPr lang="en-US" b="1" dirty="0"/>
          </a:p>
          <a:p>
            <a:pPr marL="514350" indent="-514350" algn="just">
              <a:buAutoNum type="romanLcParenR"/>
            </a:pPr>
            <a:r>
              <a:rPr lang="en-US" b="1" dirty="0"/>
              <a:t>Incident Management:</a:t>
            </a:r>
            <a:r>
              <a:rPr lang="en-US" dirty="0"/>
              <a:t> Restores normal service quickly after disruptions.</a:t>
            </a:r>
            <a:endParaRPr lang="en-US" b="1" dirty="0"/>
          </a:p>
          <a:p>
            <a:pPr marL="514350" indent="-514350" algn="just">
              <a:buAutoNum type="romanLcParenR"/>
            </a:pPr>
            <a:r>
              <a:rPr lang="en-US" b="1" dirty="0"/>
              <a:t>Change Management:</a:t>
            </a:r>
            <a:r>
              <a:rPr lang="en-US" dirty="0"/>
              <a:t> Manages changes to IT Services with minimal risks.</a:t>
            </a:r>
            <a:endParaRPr lang="en-US" b="1" dirty="0"/>
          </a:p>
          <a:p>
            <a:pPr marL="514350" indent="-514350" algn="just">
              <a:buAutoNum type="romanLcParenR"/>
            </a:pPr>
            <a:r>
              <a:rPr lang="en-US" b="1" dirty="0"/>
              <a:t>Problem Management:</a:t>
            </a:r>
            <a:r>
              <a:rPr lang="en-US" dirty="0"/>
              <a:t> Identifies and resolves root cause of incidents.</a:t>
            </a:r>
            <a:endParaRPr lang="en-US" b="1" dirty="0"/>
          </a:p>
          <a:p>
            <a:pPr marL="514350" indent="-514350" algn="just">
              <a:buAutoNum type="romanLcParenR"/>
            </a:pPr>
            <a:r>
              <a:rPr lang="en-US" b="1" dirty="0"/>
              <a:t>Release Management:</a:t>
            </a:r>
            <a:r>
              <a:rPr lang="en-US" dirty="0"/>
              <a:t> Plans and controls the deployment of software updates.</a:t>
            </a:r>
          </a:p>
          <a:p>
            <a:pPr algn="just"/>
            <a:endParaRPr lang="en-IN" b="1" dirty="0"/>
          </a:p>
          <a:p>
            <a:pPr algn="just"/>
            <a:r>
              <a:rPr lang="en-IN" dirty="0"/>
              <a:t>Release management is generally represented in the form of a workflow.</a:t>
            </a:r>
            <a:endParaRPr lang="en-US" dirty="0"/>
          </a:p>
        </p:txBody>
      </p:sp>
      <p:pic>
        <p:nvPicPr>
          <p:cNvPr id="2050" name="Picture 2">
            <a:extLst>
              <a:ext uri="{FF2B5EF4-FFF2-40B4-BE49-F238E27FC236}">
                <a16:creationId xmlns:a16="http://schemas.microsoft.com/office/drawing/2014/main" id="{F5DCE2C9-335F-93C2-9936-445DBE5BE5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61757" y="-513342"/>
            <a:ext cx="2530243" cy="161504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05ACF87-A331-F399-9FE1-5C5D63444F3F}"/>
              </a:ext>
            </a:extLst>
          </p:cNvPr>
          <p:cNvSpPr txBox="1"/>
          <p:nvPr/>
        </p:nvSpPr>
        <p:spPr>
          <a:xfrm>
            <a:off x="10657997" y="5784177"/>
            <a:ext cx="1709352" cy="1246495"/>
          </a:xfrm>
          <a:prstGeom prst="rect">
            <a:avLst/>
          </a:prstGeom>
          <a:noFill/>
        </p:spPr>
        <p:txBody>
          <a:bodyPr wrap="square" rtlCol="0">
            <a:spAutoFit/>
          </a:bodyPr>
          <a:lstStyle/>
          <a:p>
            <a:r>
              <a:rPr lang="en-US" sz="2500" dirty="0"/>
              <a:t>Publicis</a:t>
            </a:r>
          </a:p>
          <a:p>
            <a:r>
              <a:rPr lang="en-US" sz="2500" dirty="0">
                <a:solidFill>
                  <a:srgbClr val="FF0000"/>
                </a:solidFill>
              </a:rPr>
              <a:t>Sapient</a:t>
            </a:r>
            <a:endParaRPr lang="en-IN" sz="2500" dirty="0">
              <a:solidFill>
                <a:srgbClr val="FF0000"/>
              </a:solidFill>
            </a:endParaRPr>
          </a:p>
          <a:p>
            <a:endParaRPr lang="en-IN" sz="2500" dirty="0"/>
          </a:p>
        </p:txBody>
      </p:sp>
    </p:spTree>
    <p:extLst>
      <p:ext uri="{BB962C8B-B14F-4D97-AF65-F5344CB8AC3E}">
        <p14:creationId xmlns:p14="http://schemas.microsoft.com/office/powerpoint/2010/main" val="2552220597"/>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7C3DB6C-D4B9-1B6F-B14E-15ADB616C3B1}"/>
              </a:ext>
            </a:extLst>
          </p:cNvPr>
          <p:cNvPicPr>
            <a:picLocks noChangeAspect="1"/>
          </p:cNvPicPr>
          <p:nvPr/>
        </p:nvPicPr>
        <p:blipFill>
          <a:blip r:embed="rId2"/>
          <a:stretch>
            <a:fillRect/>
          </a:stretch>
        </p:blipFill>
        <p:spPr>
          <a:xfrm>
            <a:off x="0" y="0"/>
            <a:ext cx="12192000" cy="6857999"/>
          </a:xfrm>
          <a:prstGeom prst="rect">
            <a:avLst/>
          </a:prstGeom>
        </p:spPr>
      </p:pic>
    </p:spTree>
    <p:extLst>
      <p:ext uri="{BB962C8B-B14F-4D97-AF65-F5344CB8AC3E}">
        <p14:creationId xmlns:p14="http://schemas.microsoft.com/office/powerpoint/2010/main" val="14854253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B027DD3-CEF5-B392-7591-136E5DB593F4}"/>
              </a:ext>
            </a:extLst>
          </p:cNvPr>
          <p:cNvPicPr>
            <a:picLocks noGrp="1" noChangeAspect="1"/>
          </p:cNvPicPr>
          <p:nvPr>
            <p:ph idx="1"/>
          </p:nvPr>
        </p:nvPicPr>
        <p:blipFill>
          <a:blip r:embed="rId3"/>
          <a:stretch>
            <a:fillRect/>
          </a:stretch>
        </p:blipFill>
        <p:spPr>
          <a:xfrm>
            <a:off x="1983504" y="879382"/>
            <a:ext cx="10208496" cy="5461546"/>
          </a:xfrm>
          <a:prstGeom prst="rect">
            <a:avLst/>
          </a:prstGeom>
        </p:spPr>
      </p:pic>
      <p:pic>
        <p:nvPicPr>
          <p:cNvPr id="2" name="Picture 2">
            <a:extLst>
              <a:ext uri="{FF2B5EF4-FFF2-40B4-BE49-F238E27FC236}">
                <a16:creationId xmlns:a16="http://schemas.microsoft.com/office/drawing/2014/main" id="{D9944DDF-3596-B290-429C-844DD113762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3086" y="-359776"/>
            <a:ext cx="2198914" cy="14035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1790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F6F4F4"/>
          </a:solidFill>
          <a:ln/>
        </p:spPr>
        <p:txBody>
          <a:bodyPr/>
          <a:lstStyle/>
          <a:p>
            <a:endParaRPr lang="en-IN" sz="1500"/>
          </a:p>
        </p:txBody>
      </p:sp>
      <p:sp>
        <p:nvSpPr>
          <p:cNvPr id="3" name="Shape 1"/>
          <p:cNvSpPr/>
          <p:nvPr/>
        </p:nvSpPr>
        <p:spPr>
          <a:xfrm>
            <a:off x="0" y="65486"/>
            <a:ext cx="12192000" cy="6858000"/>
          </a:xfrm>
          <a:prstGeom prst="rect">
            <a:avLst/>
          </a:prstGeom>
          <a:solidFill>
            <a:srgbClr val="FFFFFF"/>
          </a:solidFill>
          <a:ln/>
        </p:spPr>
        <p:txBody>
          <a:bodyPr/>
          <a:lstStyle/>
          <a:p>
            <a:endParaRPr lang="en-IN" sz="1500" dirty="0"/>
          </a:p>
        </p:txBody>
      </p:sp>
      <p:sp>
        <p:nvSpPr>
          <p:cNvPr id="4" name="Text 2"/>
          <p:cNvSpPr/>
          <p:nvPr/>
        </p:nvSpPr>
        <p:spPr>
          <a:xfrm>
            <a:off x="489162" y="577513"/>
            <a:ext cx="4394696" cy="549275"/>
          </a:xfrm>
          <a:prstGeom prst="rect">
            <a:avLst/>
          </a:prstGeom>
          <a:noFill/>
          <a:ln/>
        </p:spPr>
        <p:txBody>
          <a:bodyPr wrap="none" rtlCol="0" anchor="t"/>
          <a:lstStyle/>
          <a:p>
            <a:pPr>
              <a:lnSpc>
                <a:spcPts val="4326"/>
              </a:lnSpc>
            </a:pPr>
            <a:r>
              <a:rPr lang="en-US" sz="3461" b="1" kern="0" spc="-104" dirty="0">
                <a:solidFill>
                  <a:srgbClr val="FF0000"/>
                </a:solidFill>
                <a:latin typeface="Inter" pitchFamily="34" charset="0"/>
                <a:ea typeface="Inter" pitchFamily="34" charset="-122"/>
                <a:cs typeface="Inter" pitchFamily="34" charset="-120"/>
              </a:rPr>
              <a:t>Agenda</a:t>
            </a:r>
            <a:endParaRPr lang="en-US" sz="3461" dirty="0">
              <a:solidFill>
                <a:srgbClr val="FF0000"/>
              </a:solidFill>
            </a:endParaRPr>
          </a:p>
        </p:txBody>
      </p:sp>
      <p:sp>
        <p:nvSpPr>
          <p:cNvPr id="12" name="Text 10"/>
          <p:cNvSpPr/>
          <p:nvPr/>
        </p:nvSpPr>
        <p:spPr>
          <a:xfrm>
            <a:off x="5125343" y="2103834"/>
            <a:ext cx="2512517" cy="2250282"/>
          </a:xfrm>
          <a:prstGeom prst="rect">
            <a:avLst/>
          </a:prstGeom>
          <a:noFill/>
          <a:ln/>
        </p:spPr>
        <p:txBody>
          <a:bodyPr wrap="square" rtlCol="0" anchor="t"/>
          <a:lstStyle/>
          <a:p>
            <a:pPr>
              <a:lnSpc>
                <a:spcPts val="2215"/>
              </a:lnSpc>
            </a:pPr>
            <a:endParaRPr lang="en-US" sz="1384" dirty="0"/>
          </a:p>
        </p:txBody>
      </p:sp>
      <p:sp>
        <p:nvSpPr>
          <p:cNvPr id="16" name="Text 14"/>
          <p:cNvSpPr/>
          <p:nvPr/>
        </p:nvSpPr>
        <p:spPr>
          <a:xfrm>
            <a:off x="8384778" y="2103835"/>
            <a:ext cx="2512517" cy="1687711"/>
          </a:xfrm>
          <a:prstGeom prst="rect">
            <a:avLst/>
          </a:prstGeom>
          <a:noFill/>
          <a:ln/>
        </p:spPr>
        <p:txBody>
          <a:bodyPr wrap="square" rtlCol="0" anchor="t"/>
          <a:lstStyle/>
          <a:p>
            <a:pPr>
              <a:lnSpc>
                <a:spcPts val="2215"/>
              </a:lnSpc>
            </a:pPr>
            <a:endParaRPr lang="en-US" sz="1384" dirty="0"/>
          </a:p>
        </p:txBody>
      </p:sp>
      <p:sp>
        <p:nvSpPr>
          <p:cNvPr id="20" name="Text 18"/>
          <p:cNvSpPr/>
          <p:nvPr/>
        </p:nvSpPr>
        <p:spPr>
          <a:xfrm>
            <a:off x="1865908" y="5107682"/>
            <a:ext cx="4142184" cy="1125141"/>
          </a:xfrm>
          <a:prstGeom prst="rect">
            <a:avLst/>
          </a:prstGeom>
          <a:noFill/>
          <a:ln/>
        </p:spPr>
        <p:txBody>
          <a:bodyPr wrap="square" rtlCol="0" anchor="t"/>
          <a:lstStyle/>
          <a:p>
            <a:pPr>
              <a:lnSpc>
                <a:spcPts val="2215"/>
              </a:lnSpc>
            </a:pPr>
            <a:endParaRPr lang="en-US" sz="1384" dirty="0"/>
          </a:p>
        </p:txBody>
      </p:sp>
      <p:sp>
        <p:nvSpPr>
          <p:cNvPr id="24" name="Text 22"/>
          <p:cNvSpPr/>
          <p:nvPr/>
        </p:nvSpPr>
        <p:spPr>
          <a:xfrm>
            <a:off x="6755011" y="5107682"/>
            <a:ext cx="4142184" cy="843856"/>
          </a:xfrm>
          <a:prstGeom prst="rect">
            <a:avLst/>
          </a:prstGeom>
          <a:noFill/>
          <a:ln/>
        </p:spPr>
        <p:txBody>
          <a:bodyPr wrap="square" rtlCol="0" anchor="t"/>
          <a:lstStyle/>
          <a:p>
            <a:pPr>
              <a:lnSpc>
                <a:spcPts val="2215"/>
              </a:lnSpc>
            </a:pPr>
            <a:endParaRPr lang="en-US" sz="1384" dirty="0"/>
          </a:p>
        </p:txBody>
      </p:sp>
      <p:sp>
        <p:nvSpPr>
          <p:cNvPr id="26" name="TextBox 25">
            <a:extLst>
              <a:ext uri="{FF2B5EF4-FFF2-40B4-BE49-F238E27FC236}">
                <a16:creationId xmlns:a16="http://schemas.microsoft.com/office/drawing/2014/main" id="{48DA79FE-9FFE-5EF5-AAC0-C24CE4689B38}"/>
              </a:ext>
            </a:extLst>
          </p:cNvPr>
          <p:cNvSpPr txBox="1"/>
          <p:nvPr/>
        </p:nvSpPr>
        <p:spPr>
          <a:xfrm>
            <a:off x="227005" y="5630375"/>
            <a:ext cx="1564566" cy="1246495"/>
          </a:xfrm>
          <a:prstGeom prst="rect">
            <a:avLst/>
          </a:prstGeom>
          <a:noFill/>
        </p:spPr>
        <p:txBody>
          <a:bodyPr wrap="square" rtlCol="0">
            <a:spAutoFit/>
          </a:bodyPr>
          <a:lstStyle/>
          <a:p>
            <a:r>
              <a:rPr lang="en-US" sz="2500" dirty="0"/>
              <a:t>Publicis</a:t>
            </a:r>
          </a:p>
          <a:p>
            <a:r>
              <a:rPr lang="en-US" sz="2500" dirty="0">
                <a:solidFill>
                  <a:srgbClr val="FF0000"/>
                </a:solidFill>
              </a:rPr>
              <a:t>Sapient</a:t>
            </a:r>
            <a:endParaRPr lang="en-IN" sz="2500" dirty="0">
              <a:solidFill>
                <a:srgbClr val="FF0000"/>
              </a:solidFill>
            </a:endParaRPr>
          </a:p>
          <a:p>
            <a:endParaRPr lang="en-IN" sz="2500" dirty="0"/>
          </a:p>
        </p:txBody>
      </p:sp>
      <p:pic>
        <p:nvPicPr>
          <p:cNvPr id="21" name="Picture 2" descr="A notebook with papers and a pen and a cup of tea&#10;&#10;Description automatically generated">
            <a:extLst>
              <a:ext uri="{FF2B5EF4-FFF2-40B4-BE49-F238E27FC236}">
                <a16:creationId xmlns:a16="http://schemas.microsoft.com/office/drawing/2014/main" id="{6CA2A4DA-9404-EFAB-9810-EE3A797DBC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2156" b="16921"/>
          <a:stretch/>
        </p:blipFill>
        <p:spPr bwMode="auto">
          <a:xfrm>
            <a:off x="3200774" y="32748"/>
            <a:ext cx="8991225" cy="6857990"/>
          </a:xfrm>
          <a:prstGeom prst="rect">
            <a:avLst/>
          </a:prstGeom>
          <a:noFill/>
          <a:extLst>
            <a:ext uri="{909E8E84-426E-40DD-AFC4-6F175D3DCCD1}">
              <a14:hiddenFill xmlns:a14="http://schemas.microsoft.com/office/drawing/2010/main">
                <a:solidFill>
                  <a:srgbClr val="FFFFFF"/>
                </a:solidFill>
              </a14:hiddenFill>
            </a:ext>
          </a:extLst>
        </p:spPr>
      </p:pic>
      <p:sp>
        <p:nvSpPr>
          <p:cNvPr id="48" name="Shape 3">
            <a:extLst>
              <a:ext uri="{FF2B5EF4-FFF2-40B4-BE49-F238E27FC236}">
                <a16:creationId xmlns:a16="http://schemas.microsoft.com/office/drawing/2014/main" id="{C3BED11F-5C05-DFE4-7B51-2FB407994F64}"/>
              </a:ext>
            </a:extLst>
          </p:cNvPr>
          <p:cNvSpPr/>
          <p:nvPr/>
        </p:nvSpPr>
        <p:spPr>
          <a:xfrm>
            <a:off x="1267718" y="1824942"/>
            <a:ext cx="395486" cy="395486"/>
          </a:xfrm>
          <a:prstGeom prst="roundRect">
            <a:avLst>
              <a:gd name="adj" fmla="val 18669"/>
            </a:avLst>
          </a:prstGeom>
          <a:solidFill>
            <a:srgbClr val="DADBF1"/>
          </a:solidFill>
          <a:ln w="7620">
            <a:solidFill>
              <a:srgbClr val="C0C1D7"/>
            </a:solidFill>
            <a:prstDash val="solid"/>
          </a:ln>
        </p:spPr>
        <p:txBody>
          <a:bodyPr/>
          <a:lstStyle/>
          <a:p>
            <a:endParaRPr lang="en-IN" sz="1500" dirty="0"/>
          </a:p>
        </p:txBody>
      </p:sp>
      <p:sp>
        <p:nvSpPr>
          <p:cNvPr id="49" name="Text 4">
            <a:extLst>
              <a:ext uri="{FF2B5EF4-FFF2-40B4-BE49-F238E27FC236}">
                <a16:creationId xmlns:a16="http://schemas.microsoft.com/office/drawing/2014/main" id="{3CF18B3E-4CCE-C92B-0107-AE7D9F8D0C1B}"/>
              </a:ext>
            </a:extLst>
          </p:cNvPr>
          <p:cNvSpPr/>
          <p:nvPr/>
        </p:nvSpPr>
        <p:spPr>
          <a:xfrm flipH="1">
            <a:off x="1432080" y="1813226"/>
            <a:ext cx="45719" cy="432626"/>
          </a:xfrm>
          <a:prstGeom prst="rect">
            <a:avLst/>
          </a:prstGeom>
          <a:noFill/>
          <a:ln/>
        </p:spPr>
        <p:txBody>
          <a:bodyPr wrap="none" rtlCol="0" anchor="t"/>
          <a:lstStyle/>
          <a:p>
            <a:pPr algn="ctr">
              <a:lnSpc>
                <a:spcPts val="2077"/>
              </a:lnSpc>
            </a:pPr>
            <a:r>
              <a:rPr lang="en-US" sz="2077" b="1" kern="0" spc="-62" dirty="0">
                <a:solidFill>
                  <a:srgbClr val="272525"/>
                </a:solidFill>
                <a:latin typeface="Inter" pitchFamily="34" charset="0"/>
                <a:ea typeface="Inter" pitchFamily="34" charset="-122"/>
                <a:cs typeface="Inter" pitchFamily="34" charset="-120"/>
              </a:rPr>
              <a:t>1</a:t>
            </a:r>
            <a:endParaRPr lang="en-US" sz="2077" dirty="0"/>
          </a:p>
        </p:txBody>
      </p:sp>
      <p:sp>
        <p:nvSpPr>
          <p:cNvPr id="50" name="Text 5">
            <a:extLst>
              <a:ext uri="{FF2B5EF4-FFF2-40B4-BE49-F238E27FC236}">
                <a16:creationId xmlns:a16="http://schemas.microsoft.com/office/drawing/2014/main" id="{98C8F9A2-60C8-0BCB-7FD7-4E7FC9AB277C}"/>
              </a:ext>
            </a:extLst>
          </p:cNvPr>
          <p:cNvSpPr/>
          <p:nvPr/>
        </p:nvSpPr>
        <p:spPr>
          <a:xfrm>
            <a:off x="1815317" y="1829196"/>
            <a:ext cx="2197298" cy="274638"/>
          </a:xfrm>
          <a:prstGeom prst="rect">
            <a:avLst/>
          </a:prstGeom>
          <a:noFill/>
          <a:ln/>
        </p:spPr>
        <p:txBody>
          <a:bodyPr wrap="none" rtlCol="0" anchor="t"/>
          <a:lstStyle/>
          <a:p>
            <a:pPr>
              <a:lnSpc>
                <a:spcPts val="2162"/>
              </a:lnSpc>
            </a:pPr>
            <a:r>
              <a:rPr lang="en-US" sz="1730" b="1" kern="0" spc="-52" dirty="0">
                <a:solidFill>
                  <a:srgbClr val="272525"/>
                </a:solidFill>
                <a:latin typeface="Inter" pitchFamily="34" charset="0"/>
                <a:ea typeface="Inter" pitchFamily="34" charset="-122"/>
                <a:cs typeface="Inter" pitchFamily="34" charset="-120"/>
              </a:rPr>
              <a:t>Objective</a:t>
            </a:r>
            <a:endParaRPr lang="en-US" sz="1730" dirty="0"/>
          </a:p>
        </p:txBody>
      </p:sp>
      <p:sp>
        <p:nvSpPr>
          <p:cNvPr id="51" name="Text 6">
            <a:extLst>
              <a:ext uri="{FF2B5EF4-FFF2-40B4-BE49-F238E27FC236}">
                <a16:creationId xmlns:a16="http://schemas.microsoft.com/office/drawing/2014/main" id="{63A6F0FC-2A64-3CFA-722C-CB6EEF0FFA69}"/>
              </a:ext>
            </a:extLst>
          </p:cNvPr>
          <p:cNvSpPr/>
          <p:nvPr/>
        </p:nvSpPr>
        <p:spPr>
          <a:xfrm>
            <a:off x="1865907" y="2103835"/>
            <a:ext cx="2512517" cy="1687711"/>
          </a:xfrm>
          <a:prstGeom prst="rect">
            <a:avLst/>
          </a:prstGeom>
          <a:noFill/>
          <a:ln/>
        </p:spPr>
        <p:txBody>
          <a:bodyPr wrap="square" rtlCol="0" anchor="t"/>
          <a:lstStyle/>
          <a:p>
            <a:pPr>
              <a:lnSpc>
                <a:spcPts val="2215"/>
              </a:lnSpc>
            </a:pPr>
            <a:endParaRPr lang="en-US" sz="1384" dirty="0"/>
          </a:p>
        </p:txBody>
      </p:sp>
      <p:sp>
        <p:nvSpPr>
          <p:cNvPr id="52" name="Shape 7">
            <a:extLst>
              <a:ext uri="{FF2B5EF4-FFF2-40B4-BE49-F238E27FC236}">
                <a16:creationId xmlns:a16="http://schemas.microsoft.com/office/drawing/2014/main" id="{EF1CC8EB-C54E-A9CB-8F1F-D5DBA6EFA80C}"/>
              </a:ext>
            </a:extLst>
          </p:cNvPr>
          <p:cNvSpPr/>
          <p:nvPr/>
        </p:nvSpPr>
        <p:spPr>
          <a:xfrm>
            <a:off x="1267719" y="2563641"/>
            <a:ext cx="395486" cy="395486"/>
          </a:xfrm>
          <a:prstGeom prst="roundRect">
            <a:avLst>
              <a:gd name="adj" fmla="val 18669"/>
            </a:avLst>
          </a:prstGeom>
          <a:solidFill>
            <a:srgbClr val="DADBF1"/>
          </a:solidFill>
          <a:ln w="7620">
            <a:solidFill>
              <a:srgbClr val="C0C1D7"/>
            </a:solidFill>
            <a:prstDash val="solid"/>
          </a:ln>
        </p:spPr>
        <p:txBody>
          <a:bodyPr/>
          <a:lstStyle/>
          <a:p>
            <a:endParaRPr lang="en-IN" sz="1500"/>
          </a:p>
        </p:txBody>
      </p:sp>
      <p:sp>
        <p:nvSpPr>
          <p:cNvPr id="53" name="Text 8">
            <a:extLst>
              <a:ext uri="{FF2B5EF4-FFF2-40B4-BE49-F238E27FC236}">
                <a16:creationId xmlns:a16="http://schemas.microsoft.com/office/drawing/2014/main" id="{D77C75B0-1211-95FE-AB95-EA440B84C8DC}"/>
              </a:ext>
            </a:extLst>
          </p:cNvPr>
          <p:cNvSpPr/>
          <p:nvPr/>
        </p:nvSpPr>
        <p:spPr>
          <a:xfrm>
            <a:off x="1380233" y="2601200"/>
            <a:ext cx="158155" cy="263723"/>
          </a:xfrm>
          <a:prstGeom prst="rect">
            <a:avLst/>
          </a:prstGeom>
          <a:noFill/>
          <a:ln/>
        </p:spPr>
        <p:txBody>
          <a:bodyPr wrap="none" rtlCol="0" anchor="t"/>
          <a:lstStyle/>
          <a:p>
            <a:pPr algn="ctr">
              <a:lnSpc>
                <a:spcPts val="2077"/>
              </a:lnSpc>
            </a:pPr>
            <a:r>
              <a:rPr lang="en-US" sz="2077" b="1" kern="0" spc="-62" dirty="0">
                <a:solidFill>
                  <a:srgbClr val="272525"/>
                </a:solidFill>
                <a:latin typeface="Inter" pitchFamily="34" charset="0"/>
                <a:ea typeface="Inter" pitchFamily="34" charset="-122"/>
                <a:cs typeface="Inter" pitchFamily="34" charset="-120"/>
              </a:rPr>
              <a:t>2</a:t>
            </a:r>
            <a:endParaRPr lang="en-US" sz="2077" dirty="0"/>
          </a:p>
        </p:txBody>
      </p:sp>
      <p:sp>
        <p:nvSpPr>
          <p:cNvPr id="54" name="Text 9">
            <a:extLst>
              <a:ext uri="{FF2B5EF4-FFF2-40B4-BE49-F238E27FC236}">
                <a16:creationId xmlns:a16="http://schemas.microsoft.com/office/drawing/2014/main" id="{A5F9571F-74C8-90BE-5F42-C25D65E432A4}"/>
              </a:ext>
            </a:extLst>
          </p:cNvPr>
          <p:cNvSpPr/>
          <p:nvPr/>
        </p:nvSpPr>
        <p:spPr>
          <a:xfrm>
            <a:off x="1828233" y="2576899"/>
            <a:ext cx="2197298" cy="274638"/>
          </a:xfrm>
          <a:prstGeom prst="rect">
            <a:avLst/>
          </a:prstGeom>
          <a:noFill/>
          <a:ln/>
        </p:spPr>
        <p:txBody>
          <a:bodyPr wrap="none" rtlCol="0" anchor="t"/>
          <a:lstStyle/>
          <a:p>
            <a:pPr>
              <a:lnSpc>
                <a:spcPts val="2162"/>
              </a:lnSpc>
            </a:pPr>
            <a:r>
              <a:rPr lang="en-US" sz="1730" b="1" kern="0" spc="-52" dirty="0">
                <a:solidFill>
                  <a:srgbClr val="272525"/>
                </a:solidFill>
                <a:latin typeface="Inter" pitchFamily="34" charset="0"/>
                <a:ea typeface="Inter" pitchFamily="34" charset="-122"/>
              </a:rPr>
              <a:t>Problem Statement</a:t>
            </a:r>
            <a:endParaRPr lang="en-US" sz="1730" dirty="0"/>
          </a:p>
        </p:txBody>
      </p:sp>
      <p:sp>
        <p:nvSpPr>
          <p:cNvPr id="55" name="Shape 11">
            <a:extLst>
              <a:ext uri="{FF2B5EF4-FFF2-40B4-BE49-F238E27FC236}">
                <a16:creationId xmlns:a16="http://schemas.microsoft.com/office/drawing/2014/main" id="{905E1E95-17CA-B46A-6A05-23AACFDEF3EA}"/>
              </a:ext>
            </a:extLst>
          </p:cNvPr>
          <p:cNvSpPr/>
          <p:nvPr/>
        </p:nvSpPr>
        <p:spPr>
          <a:xfrm>
            <a:off x="1267824" y="3288632"/>
            <a:ext cx="395486" cy="395486"/>
          </a:xfrm>
          <a:prstGeom prst="roundRect">
            <a:avLst>
              <a:gd name="adj" fmla="val 18669"/>
            </a:avLst>
          </a:prstGeom>
          <a:solidFill>
            <a:srgbClr val="DADBF1"/>
          </a:solidFill>
          <a:ln w="7620">
            <a:solidFill>
              <a:srgbClr val="C0C1D7"/>
            </a:solidFill>
            <a:prstDash val="solid"/>
          </a:ln>
        </p:spPr>
        <p:txBody>
          <a:bodyPr/>
          <a:lstStyle/>
          <a:p>
            <a:endParaRPr lang="en-IN" sz="1500"/>
          </a:p>
        </p:txBody>
      </p:sp>
      <p:sp>
        <p:nvSpPr>
          <p:cNvPr id="56" name="Text 12">
            <a:extLst>
              <a:ext uri="{FF2B5EF4-FFF2-40B4-BE49-F238E27FC236}">
                <a16:creationId xmlns:a16="http://schemas.microsoft.com/office/drawing/2014/main" id="{DDC07D28-05FC-1558-1021-FDE4D710F0A9}"/>
              </a:ext>
            </a:extLst>
          </p:cNvPr>
          <p:cNvSpPr/>
          <p:nvPr/>
        </p:nvSpPr>
        <p:spPr>
          <a:xfrm>
            <a:off x="1396579" y="3363915"/>
            <a:ext cx="162322" cy="263723"/>
          </a:xfrm>
          <a:prstGeom prst="rect">
            <a:avLst/>
          </a:prstGeom>
          <a:noFill/>
          <a:ln/>
        </p:spPr>
        <p:txBody>
          <a:bodyPr wrap="none" rtlCol="0" anchor="t"/>
          <a:lstStyle/>
          <a:p>
            <a:pPr algn="ctr">
              <a:lnSpc>
                <a:spcPts val="2077"/>
              </a:lnSpc>
            </a:pPr>
            <a:r>
              <a:rPr lang="en-US" sz="2077" b="1" kern="0" spc="-62" dirty="0">
                <a:solidFill>
                  <a:srgbClr val="272525"/>
                </a:solidFill>
                <a:latin typeface="Inter" pitchFamily="34" charset="0"/>
                <a:ea typeface="Inter" pitchFamily="34" charset="-122"/>
                <a:cs typeface="Inter" pitchFamily="34" charset="-120"/>
              </a:rPr>
              <a:t>3</a:t>
            </a:r>
            <a:endParaRPr lang="en-US" sz="2077" dirty="0"/>
          </a:p>
        </p:txBody>
      </p:sp>
      <p:sp>
        <p:nvSpPr>
          <p:cNvPr id="57" name="Text 13">
            <a:extLst>
              <a:ext uri="{FF2B5EF4-FFF2-40B4-BE49-F238E27FC236}">
                <a16:creationId xmlns:a16="http://schemas.microsoft.com/office/drawing/2014/main" id="{EB766EA2-16A8-4344-D44B-54C052101744}"/>
              </a:ext>
            </a:extLst>
          </p:cNvPr>
          <p:cNvSpPr/>
          <p:nvPr/>
        </p:nvSpPr>
        <p:spPr>
          <a:xfrm>
            <a:off x="1828233" y="4053512"/>
            <a:ext cx="2197298" cy="274638"/>
          </a:xfrm>
          <a:prstGeom prst="rect">
            <a:avLst/>
          </a:prstGeom>
          <a:noFill/>
          <a:ln/>
        </p:spPr>
        <p:txBody>
          <a:bodyPr wrap="none" rtlCol="0" anchor="t"/>
          <a:lstStyle/>
          <a:p>
            <a:pPr>
              <a:lnSpc>
                <a:spcPts val="2162"/>
              </a:lnSpc>
            </a:pPr>
            <a:r>
              <a:rPr lang="en-US" sz="1730" b="1" kern="0" spc="-52" dirty="0" err="1">
                <a:solidFill>
                  <a:srgbClr val="272525"/>
                </a:solidFill>
                <a:latin typeface="Inter" pitchFamily="34" charset="0"/>
                <a:ea typeface="Inter" pitchFamily="34" charset="-122"/>
                <a:cs typeface="Inter" pitchFamily="34" charset="-120"/>
              </a:rPr>
              <a:t>DadaDog</a:t>
            </a:r>
            <a:endParaRPr lang="en-US" sz="1730" dirty="0"/>
          </a:p>
        </p:txBody>
      </p:sp>
      <p:sp>
        <p:nvSpPr>
          <p:cNvPr id="58" name="Shape 15">
            <a:extLst>
              <a:ext uri="{FF2B5EF4-FFF2-40B4-BE49-F238E27FC236}">
                <a16:creationId xmlns:a16="http://schemas.microsoft.com/office/drawing/2014/main" id="{26F2867D-BE15-EB5E-002E-A493422B31E0}"/>
              </a:ext>
            </a:extLst>
          </p:cNvPr>
          <p:cNvSpPr/>
          <p:nvPr/>
        </p:nvSpPr>
        <p:spPr>
          <a:xfrm>
            <a:off x="1257404" y="4017410"/>
            <a:ext cx="395486" cy="395486"/>
          </a:xfrm>
          <a:prstGeom prst="roundRect">
            <a:avLst>
              <a:gd name="adj" fmla="val 18669"/>
            </a:avLst>
          </a:prstGeom>
          <a:solidFill>
            <a:srgbClr val="DADBF1"/>
          </a:solidFill>
          <a:ln w="7620">
            <a:solidFill>
              <a:srgbClr val="C0C1D7"/>
            </a:solidFill>
            <a:prstDash val="solid"/>
          </a:ln>
        </p:spPr>
        <p:txBody>
          <a:bodyPr/>
          <a:lstStyle/>
          <a:p>
            <a:endParaRPr lang="en-IN" sz="1500"/>
          </a:p>
        </p:txBody>
      </p:sp>
      <p:sp>
        <p:nvSpPr>
          <p:cNvPr id="59" name="Text 16">
            <a:extLst>
              <a:ext uri="{FF2B5EF4-FFF2-40B4-BE49-F238E27FC236}">
                <a16:creationId xmlns:a16="http://schemas.microsoft.com/office/drawing/2014/main" id="{DC070F43-3FA0-B35C-81CD-DED773D46083}"/>
              </a:ext>
            </a:extLst>
          </p:cNvPr>
          <p:cNvSpPr/>
          <p:nvPr/>
        </p:nvSpPr>
        <p:spPr>
          <a:xfrm>
            <a:off x="1380232" y="4049866"/>
            <a:ext cx="170458" cy="263723"/>
          </a:xfrm>
          <a:prstGeom prst="rect">
            <a:avLst/>
          </a:prstGeom>
          <a:noFill/>
          <a:ln/>
        </p:spPr>
        <p:txBody>
          <a:bodyPr wrap="none" rtlCol="0" anchor="t"/>
          <a:lstStyle/>
          <a:p>
            <a:pPr algn="ctr">
              <a:lnSpc>
                <a:spcPts val="2077"/>
              </a:lnSpc>
            </a:pPr>
            <a:r>
              <a:rPr lang="en-US" sz="2077" b="1" kern="0" spc="-62" dirty="0">
                <a:solidFill>
                  <a:srgbClr val="272525"/>
                </a:solidFill>
                <a:latin typeface="Inter" pitchFamily="34" charset="0"/>
                <a:ea typeface="Inter" pitchFamily="34" charset="-122"/>
                <a:cs typeface="Inter" pitchFamily="34" charset="-120"/>
              </a:rPr>
              <a:t>4</a:t>
            </a:r>
            <a:endParaRPr lang="en-US" sz="2077" dirty="0"/>
          </a:p>
        </p:txBody>
      </p:sp>
      <p:sp>
        <p:nvSpPr>
          <p:cNvPr id="60" name="Text 17">
            <a:extLst>
              <a:ext uri="{FF2B5EF4-FFF2-40B4-BE49-F238E27FC236}">
                <a16:creationId xmlns:a16="http://schemas.microsoft.com/office/drawing/2014/main" id="{75FA377F-5C79-2E5F-DDE7-B285EC358B2F}"/>
              </a:ext>
            </a:extLst>
          </p:cNvPr>
          <p:cNvSpPr/>
          <p:nvPr/>
        </p:nvSpPr>
        <p:spPr>
          <a:xfrm>
            <a:off x="1845695" y="4796049"/>
            <a:ext cx="2197298" cy="274638"/>
          </a:xfrm>
          <a:prstGeom prst="rect">
            <a:avLst/>
          </a:prstGeom>
          <a:noFill/>
          <a:ln/>
        </p:spPr>
        <p:txBody>
          <a:bodyPr wrap="none" rtlCol="0" anchor="t"/>
          <a:lstStyle/>
          <a:p>
            <a:pPr>
              <a:lnSpc>
                <a:spcPts val="2162"/>
              </a:lnSpc>
            </a:pPr>
            <a:r>
              <a:rPr lang="en-US" sz="1730" b="1" kern="0" spc="-52" dirty="0">
                <a:solidFill>
                  <a:srgbClr val="272525"/>
                </a:solidFill>
                <a:latin typeface="Inter" pitchFamily="34" charset="0"/>
                <a:ea typeface="Inter" pitchFamily="34" charset="-122"/>
                <a:cs typeface="Inter" pitchFamily="34" charset="-120"/>
              </a:rPr>
              <a:t>ServiceNow</a:t>
            </a:r>
            <a:endParaRPr lang="en-US" sz="1730" dirty="0"/>
          </a:p>
        </p:txBody>
      </p:sp>
      <p:sp>
        <p:nvSpPr>
          <p:cNvPr id="61" name="Text 20">
            <a:extLst>
              <a:ext uri="{FF2B5EF4-FFF2-40B4-BE49-F238E27FC236}">
                <a16:creationId xmlns:a16="http://schemas.microsoft.com/office/drawing/2014/main" id="{3C82331E-CE70-6748-D8B8-98B074B4B31F}"/>
              </a:ext>
            </a:extLst>
          </p:cNvPr>
          <p:cNvSpPr/>
          <p:nvPr/>
        </p:nvSpPr>
        <p:spPr>
          <a:xfrm>
            <a:off x="1409204" y="5123091"/>
            <a:ext cx="156170" cy="263723"/>
          </a:xfrm>
          <a:prstGeom prst="rect">
            <a:avLst/>
          </a:prstGeom>
          <a:noFill/>
          <a:ln/>
        </p:spPr>
        <p:txBody>
          <a:bodyPr wrap="none" rtlCol="0" anchor="t"/>
          <a:lstStyle/>
          <a:p>
            <a:pPr algn="ctr">
              <a:lnSpc>
                <a:spcPts val="2077"/>
              </a:lnSpc>
            </a:pPr>
            <a:endParaRPr lang="en-US" sz="2077" dirty="0"/>
          </a:p>
        </p:txBody>
      </p:sp>
      <p:sp>
        <p:nvSpPr>
          <p:cNvPr id="62" name="Text 21">
            <a:extLst>
              <a:ext uri="{FF2B5EF4-FFF2-40B4-BE49-F238E27FC236}">
                <a16:creationId xmlns:a16="http://schemas.microsoft.com/office/drawing/2014/main" id="{B4FC467E-51CF-11E3-61F2-D04B45701A77}"/>
              </a:ext>
            </a:extLst>
          </p:cNvPr>
          <p:cNvSpPr/>
          <p:nvPr/>
        </p:nvSpPr>
        <p:spPr>
          <a:xfrm>
            <a:off x="1886249" y="5082284"/>
            <a:ext cx="2197298" cy="274638"/>
          </a:xfrm>
          <a:prstGeom prst="rect">
            <a:avLst/>
          </a:prstGeom>
          <a:noFill/>
          <a:ln/>
        </p:spPr>
        <p:txBody>
          <a:bodyPr wrap="none" rtlCol="0" anchor="t"/>
          <a:lstStyle/>
          <a:p>
            <a:pPr>
              <a:lnSpc>
                <a:spcPts val="2162"/>
              </a:lnSpc>
            </a:pPr>
            <a:endParaRPr lang="en-US" sz="1730" dirty="0"/>
          </a:p>
        </p:txBody>
      </p:sp>
      <p:sp>
        <p:nvSpPr>
          <p:cNvPr id="63" name="Shape 7">
            <a:extLst>
              <a:ext uri="{FF2B5EF4-FFF2-40B4-BE49-F238E27FC236}">
                <a16:creationId xmlns:a16="http://schemas.microsoft.com/office/drawing/2014/main" id="{F5901AFC-2122-3DE1-CC45-F9533303FFDA}"/>
              </a:ext>
            </a:extLst>
          </p:cNvPr>
          <p:cNvSpPr/>
          <p:nvPr/>
        </p:nvSpPr>
        <p:spPr>
          <a:xfrm>
            <a:off x="1275407" y="4737601"/>
            <a:ext cx="395486" cy="395486"/>
          </a:xfrm>
          <a:prstGeom prst="roundRect">
            <a:avLst>
              <a:gd name="adj" fmla="val 18669"/>
            </a:avLst>
          </a:prstGeom>
          <a:solidFill>
            <a:srgbClr val="DADBF1"/>
          </a:solidFill>
          <a:ln w="7620">
            <a:solidFill>
              <a:srgbClr val="C0C1D7"/>
            </a:solidFill>
            <a:prstDash val="solid"/>
          </a:ln>
        </p:spPr>
        <p:txBody>
          <a:bodyPr/>
          <a:lstStyle/>
          <a:p>
            <a:endParaRPr lang="en-IN" sz="1500" dirty="0"/>
          </a:p>
        </p:txBody>
      </p:sp>
      <p:sp>
        <p:nvSpPr>
          <p:cNvPr id="64" name="TextBox 63">
            <a:extLst>
              <a:ext uri="{FF2B5EF4-FFF2-40B4-BE49-F238E27FC236}">
                <a16:creationId xmlns:a16="http://schemas.microsoft.com/office/drawing/2014/main" id="{12F76C40-90F6-C9FE-2703-84D35547F076}"/>
              </a:ext>
            </a:extLst>
          </p:cNvPr>
          <p:cNvSpPr txBox="1"/>
          <p:nvPr/>
        </p:nvSpPr>
        <p:spPr>
          <a:xfrm>
            <a:off x="1336820" y="4773493"/>
            <a:ext cx="272658" cy="411651"/>
          </a:xfrm>
          <a:prstGeom prst="rect">
            <a:avLst/>
          </a:prstGeom>
          <a:noFill/>
        </p:spPr>
        <p:txBody>
          <a:bodyPr wrap="square" rtlCol="0">
            <a:spAutoFit/>
          </a:bodyPr>
          <a:lstStyle/>
          <a:p>
            <a:r>
              <a:rPr lang="en-US" sz="2075" b="1" dirty="0">
                <a:latin typeface="Inter"/>
              </a:rPr>
              <a:t>5</a:t>
            </a:r>
            <a:endParaRPr lang="en-IN" sz="2075" b="1" dirty="0">
              <a:latin typeface="Inter"/>
            </a:endParaRPr>
          </a:p>
        </p:txBody>
      </p:sp>
      <p:sp>
        <p:nvSpPr>
          <p:cNvPr id="65" name="TextBox 64">
            <a:extLst>
              <a:ext uri="{FF2B5EF4-FFF2-40B4-BE49-F238E27FC236}">
                <a16:creationId xmlns:a16="http://schemas.microsoft.com/office/drawing/2014/main" id="{7B3DB4C1-5A43-4B3E-C125-3DCC3DED8222}"/>
              </a:ext>
            </a:extLst>
          </p:cNvPr>
          <p:cNvSpPr txBox="1"/>
          <p:nvPr/>
        </p:nvSpPr>
        <p:spPr>
          <a:xfrm>
            <a:off x="1838922" y="3314847"/>
            <a:ext cx="2030893" cy="359009"/>
          </a:xfrm>
          <a:prstGeom prst="rect">
            <a:avLst/>
          </a:prstGeom>
          <a:noFill/>
        </p:spPr>
        <p:txBody>
          <a:bodyPr wrap="square" rtlCol="0">
            <a:spAutoFit/>
          </a:bodyPr>
          <a:lstStyle/>
          <a:p>
            <a:r>
              <a:rPr lang="en-US" sz="1733" b="1" dirty="0">
                <a:latin typeface="Inter"/>
              </a:rPr>
              <a:t>Technology Stack</a:t>
            </a:r>
            <a:endParaRPr lang="en-IN" sz="1733" b="1" dirty="0">
              <a:latin typeface="Inter"/>
            </a:endParaRPr>
          </a:p>
        </p:txBody>
      </p:sp>
    </p:spTree>
    <p:extLst>
      <p:ext uri="{BB962C8B-B14F-4D97-AF65-F5344CB8AC3E}">
        <p14:creationId xmlns:p14="http://schemas.microsoft.com/office/powerpoint/2010/main" val="2150151552"/>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3C5EA-C8F5-08E4-C076-6AFC6E2370F4}"/>
              </a:ext>
            </a:extLst>
          </p:cNvPr>
          <p:cNvSpPr>
            <a:spLocks noGrp="1"/>
          </p:cNvSpPr>
          <p:nvPr>
            <p:ph type="title"/>
          </p:nvPr>
        </p:nvSpPr>
        <p:spPr>
          <a:xfrm>
            <a:off x="4038600" y="2799241"/>
            <a:ext cx="3598570" cy="1259517"/>
          </a:xfrm>
        </p:spPr>
        <p:txBody>
          <a:bodyPr>
            <a:normAutofit/>
          </a:bodyPr>
          <a:lstStyle/>
          <a:p>
            <a:r>
              <a:rPr lang="en-US" sz="5000" b="1" dirty="0"/>
              <a:t>THANK </a:t>
            </a:r>
            <a:r>
              <a:rPr lang="en-US" sz="5000" b="1" dirty="0">
                <a:solidFill>
                  <a:srgbClr val="FF0000"/>
                </a:solidFill>
              </a:rPr>
              <a:t>YOU</a:t>
            </a:r>
            <a:endParaRPr lang="en-IN" sz="5000" b="1" dirty="0"/>
          </a:p>
        </p:txBody>
      </p:sp>
      <p:sp>
        <p:nvSpPr>
          <p:cNvPr id="4" name="TextBox 3">
            <a:extLst>
              <a:ext uri="{FF2B5EF4-FFF2-40B4-BE49-F238E27FC236}">
                <a16:creationId xmlns:a16="http://schemas.microsoft.com/office/drawing/2014/main" id="{F3AEA839-067A-C1F0-28E5-81ED2519ABED}"/>
              </a:ext>
            </a:extLst>
          </p:cNvPr>
          <p:cNvSpPr txBox="1"/>
          <p:nvPr/>
        </p:nvSpPr>
        <p:spPr>
          <a:xfrm>
            <a:off x="536678" y="5624228"/>
            <a:ext cx="1709352" cy="1246495"/>
          </a:xfrm>
          <a:prstGeom prst="rect">
            <a:avLst/>
          </a:prstGeom>
          <a:noFill/>
        </p:spPr>
        <p:txBody>
          <a:bodyPr wrap="square" rtlCol="0">
            <a:spAutoFit/>
          </a:bodyPr>
          <a:lstStyle/>
          <a:p>
            <a:r>
              <a:rPr lang="en-US" sz="2500" dirty="0"/>
              <a:t>Publicis</a:t>
            </a:r>
          </a:p>
          <a:p>
            <a:r>
              <a:rPr lang="en-US" sz="2500" dirty="0">
                <a:solidFill>
                  <a:srgbClr val="FF0000"/>
                </a:solidFill>
              </a:rPr>
              <a:t>Sapient</a:t>
            </a:r>
            <a:endParaRPr lang="en-IN" sz="2500" dirty="0">
              <a:solidFill>
                <a:srgbClr val="FF0000"/>
              </a:solidFill>
            </a:endParaRPr>
          </a:p>
          <a:p>
            <a:endParaRPr lang="en-IN" sz="2500" dirty="0"/>
          </a:p>
        </p:txBody>
      </p:sp>
    </p:spTree>
    <p:extLst>
      <p:ext uri="{BB962C8B-B14F-4D97-AF65-F5344CB8AC3E}">
        <p14:creationId xmlns:p14="http://schemas.microsoft.com/office/powerpoint/2010/main" val="318133398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8" name="Rectangle 102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0DEA53F-A0C2-34A9-D081-DBAB445D1DE1}"/>
              </a:ext>
            </a:extLst>
          </p:cNvPr>
          <p:cNvSpPr>
            <a:spLocks noGrp="1"/>
          </p:cNvSpPr>
          <p:nvPr>
            <p:ph type="title"/>
          </p:nvPr>
        </p:nvSpPr>
        <p:spPr>
          <a:xfrm>
            <a:off x="6657715" y="467271"/>
            <a:ext cx="4195674" cy="2052522"/>
          </a:xfrm>
        </p:spPr>
        <p:txBody>
          <a:bodyPr anchor="b">
            <a:normAutofit/>
          </a:bodyPr>
          <a:lstStyle/>
          <a:p>
            <a:r>
              <a:rPr lang="en-US" sz="5600" b="1"/>
              <a:t>Objective</a:t>
            </a:r>
            <a:endParaRPr lang="en-IN" sz="5600" b="1"/>
          </a:p>
        </p:txBody>
      </p:sp>
      <p:sp>
        <p:nvSpPr>
          <p:cNvPr id="1029" name="Oval 1028">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2965"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BB79CBA8-8EE9-CB1D-C03A-4BB1B93B69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3" b="-3"/>
          <a:stretch/>
        </p:blipFill>
        <p:spPr bwMode="auto">
          <a:xfrm>
            <a:off x="505418" y="554151"/>
            <a:ext cx="5742189" cy="5742189"/>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a:noFill/>
          <a:extLst>
            <a:ext uri="{909E8E84-426E-40DD-AFC4-6F175D3DCCD1}">
              <a14:hiddenFill xmlns:a14="http://schemas.microsoft.com/office/drawing/2010/main">
                <a:solidFill>
                  <a:srgbClr val="FFFFFF"/>
                </a:solidFill>
              </a14:hiddenFill>
            </a:ext>
          </a:extLst>
        </p:spPr>
      </p:pic>
      <p:sp>
        <p:nvSpPr>
          <p:cNvPr id="1030" name="!!plus graphic">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956" y="703679"/>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1"/>
          </a:solidFill>
          <a:ln w="776" cap="flat">
            <a:noFill/>
            <a:prstDash val="solid"/>
            <a:miter/>
          </a:ln>
        </p:spPr>
        <p:txBody>
          <a:bodyPr rtlCol="0" anchor="ctr"/>
          <a:lstStyle/>
          <a:p>
            <a:endParaRPr lang="en-US"/>
          </a:p>
        </p:txBody>
      </p:sp>
      <p:sp>
        <p:nvSpPr>
          <p:cNvPr id="1032" name="!!circle graphic">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753" y="1562696"/>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1"/>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E2CAB637-69B5-23FF-6DF4-FC98A4AEFF5E}"/>
              </a:ext>
            </a:extLst>
          </p:cNvPr>
          <p:cNvSpPr>
            <a:spLocks noGrp="1"/>
          </p:cNvSpPr>
          <p:nvPr>
            <p:ph idx="1"/>
          </p:nvPr>
        </p:nvSpPr>
        <p:spPr>
          <a:xfrm>
            <a:off x="6657715" y="2990818"/>
            <a:ext cx="4195673" cy="2913872"/>
          </a:xfrm>
        </p:spPr>
        <p:txBody>
          <a:bodyPr anchor="t">
            <a:normAutofit/>
          </a:bodyPr>
          <a:lstStyle/>
          <a:p>
            <a:r>
              <a:rPr lang="en-US" sz="2000" dirty="0">
                <a:solidFill>
                  <a:schemeClr val="tx1">
                    <a:alpha val="80000"/>
                  </a:schemeClr>
                </a:solidFill>
              </a:rPr>
              <a:t>To develop a secure and user-friendly online cash deposit form system for banks that enhances customer experience, streamlines cash deposit processes, and provides real-time tracking and reporting.</a:t>
            </a:r>
            <a:endParaRPr lang="en-IN" sz="2000" dirty="0">
              <a:solidFill>
                <a:schemeClr val="tx1">
                  <a:alpha val="80000"/>
                </a:schemeClr>
              </a:solidFill>
            </a:endParaRPr>
          </a:p>
        </p:txBody>
      </p:sp>
      <p:sp>
        <p:nvSpPr>
          <p:cNvPr id="1034" name="!!dot graphic">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4149" y="5775082"/>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1"/>
          </a:solidFill>
          <a:ln w="516" cap="flat">
            <a:noFill/>
            <a:prstDash val="solid"/>
            <a:miter/>
          </a:ln>
        </p:spPr>
        <p:txBody>
          <a:bodyPr rtlCol="0" anchor="ctr"/>
          <a:lstStyle/>
          <a:p>
            <a:endParaRPr lang="en-US"/>
          </a:p>
        </p:txBody>
      </p:sp>
      <p:cxnSp>
        <p:nvCxnSpPr>
          <p:cNvPr id="1040"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9272"/>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50300C06-649C-C459-5AD4-8E8A457D85B4}"/>
              </a:ext>
            </a:extLst>
          </p:cNvPr>
          <p:cNvSpPr txBox="1"/>
          <p:nvPr/>
        </p:nvSpPr>
        <p:spPr>
          <a:xfrm>
            <a:off x="175054" y="5631777"/>
            <a:ext cx="1709352" cy="1246495"/>
          </a:xfrm>
          <a:prstGeom prst="rect">
            <a:avLst/>
          </a:prstGeom>
          <a:noFill/>
        </p:spPr>
        <p:txBody>
          <a:bodyPr wrap="square" rtlCol="0">
            <a:spAutoFit/>
          </a:bodyPr>
          <a:lstStyle/>
          <a:p>
            <a:r>
              <a:rPr lang="en-US" sz="2500" dirty="0"/>
              <a:t>Publicis</a:t>
            </a:r>
          </a:p>
          <a:p>
            <a:r>
              <a:rPr lang="en-US" sz="2500" dirty="0">
                <a:solidFill>
                  <a:srgbClr val="FF0000"/>
                </a:solidFill>
              </a:rPr>
              <a:t>Sapient</a:t>
            </a:r>
            <a:endParaRPr lang="en-IN" sz="2500" dirty="0">
              <a:solidFill>
                <a:srgbClr val="FF0000"/>
              </a:solidFill>
            </a:endParaRPr>
          </a:p>
          <a:p>
            <a:endParaRPr lang="en-IN" sz="2500" dirty="0"/>
          </a:p>
        </p:txBody>
      </p:sp>
    </p:spTree>
    <p:extLst>
      <p:ext uri="{BB962C8B-B14F-4D97-AF65-F5344CB8AC3E}">
        <p14:creationId xmlns:p14="http://schemas.microsoft.com/office/powerpoint/2010/main" val="134509112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6" name="Rectangle 2055">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83D9922-9F89-9543-5E44-D8D807A9390E}"/>
              </a:ext>
            </a:extLst>
          </p:cNvPr>
          <p:cNvSpPr>
            <a:spLocks noGrp="1"/>
          </p:cNvSpPr>
          <p:nvPr>
            <p:ph type="title"/>
          </p:nvPr>
        </p:nvSpPr>
        <p:spPr>
          <a:xfrm>
            <a:off x="6657715" y="467271"/>
            <a:ext cx="4195674" cy="2052522"/>
          </a:xfrm>
        </p:spPr>
        <p:txBody>
          <a:bodyPr anchor="b">
            <a:normAutofit/>
          </a:bodyPr>
          <a:lstStyle/>
          <a:p>
            <a:r>
              <a:rPr lang="en-US" sz="5600" b="1" dirty="0"/>
              <a:t>Problem Statement</a:t>
            </a:r>
            <a:endParaRPr lang="en-IN" sz="5600" b="1" dirty="0"/>
          </a:p>
        </p:txBody>
      </p:sp>
      <p:sp>
        <p:nvSpPr>
          <p:cNvPr id="2058" name="Oval 2057">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2965"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a:extLst>
              <a:ext uri="{FF2B5EF4-FFF2-40B4-BE49-F238E27FC236}">
                <a16:creationId xmlns:a16="http://schemas.microsoft.com/office/drawing/2014/main" id="{A2037707-04A7-C877-1BB5-3602D12AAA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2" b="2"/>
          <a:stretch/>
        </p:blipFill>
        <p:spPr bwMode="auto">
          <a:xfrm>
            <a:off x="505418" y="554151"/>
            <a:ext cx="5742189" cy="5742189"/>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a:noFill/>
          <a:extLst>
            <a:ext uri="{909E8E84-426E-40DD-AFC4-6F175D3DCCD1}">
              <a14:hiddenFill xmlns:a14="http://schemas.microsoft.com/office/drawing/2010/main">
                <a:solidFill>
                  <a:srgbClr val="FFFFFF"/>
                </a:solidFill>
              </a14:hiddenFill>
            </a:ext>
          </a:extLst>
        </p:spPr>
      </p:pic>
      <p:sp>
        <p:nvSpPr>
          <p:cNvPr id="2060" name="!!plus graphic">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956" y="703679"/>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1"/>
          </a:solidFill>
          <a:ln w="776" cap="flat">
            <a:noFill/>
            <a:prstDash val="solid"/>
            <a:miter/>
          </a:ln>
        </p:spPr>
        <p:txBody>
          <a:bodyPr rtlCol="0" anchor="ctr"/>
          <a:lstStyle/>
          <a:p>
            <a:endParaRPr lang="en-US"/>
          </a:p>
        </p:txBody>
      </p:sp>
      <p:sp>
        <p:nvSpPr>
          <p:cNvPr id="2062" name="!!circle graphic">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753" y="1562696"/>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1"/>
          </a:solidFill>
          <a:ln w="751" cap="flat">
            <a:noFill/>
            <a:prstDash val="solid"/>
            <a:miter/>
          </a:ln>
        </p:spPr>
        <p:txBody>
          <a:bodyPr rtlCol="0" anchor="ctr"/>
          <a:lstStyle/>
          <a:p>
            <a:endParaRPr lang="en-US"/>
          </a:p>
        </p:txBody>
      </p:sp>
      <p:sp>
        <p:nvSpPr>
          <p:cNvPr id="2054" name="Content Placeholder 2">
            <a:extLst>
              <a:ext uri="{FF2B5EF4-FFF2-40B4-BE49-F238E27FC236}">
                <a16:creationId xmlns:a16="http://schemas.microsoft.com/office/drawing/2014/main" id="{D4DBC6D0-3A1D-7ECD-71EF-7D3155A66F8B}"/>
              </a:ext>
            </a:extLst>
          </p:cNvPr>
          <p:cNvSpPr>
            <a:spLocks noGrp="1"/>
          </p:cNvSpPr>
          <p:nvPr>
            <p:ph idx="1"/>
          </p:nvPr>
        </p:nvSpPr>
        <p:spPr>
          <a:xfrm>
            <a:off x="6657715" y="2990818"/>
            <a:ext cx="4195673" cy="2913872"/>
          </a:xfrm>
        </p:spPr>
        <p:txBody>
          <a:bodyPr anchor="t">
            <a:noAutofit/>
          </a:bodyPr>
          <a:lstStyle/>
          <a:p>
            <a:r>
              <a:rPr lang="en-US" sz="1600" dirty="0">
                <a:solidFill>
                  <a:schemeClr val="tx1">
                    <a:alpha val="80000"/>
                  </a:schemeClr>
                </a:solidFill>
              </a:rPr>
              <a:t>Traditional cash deposit processes in banks are slow and inefficient, causing customer frustration. Long wait times and complex procedures hinder satisfaction, while banks struggle with real-time tracking and compliance.</a:t>
            </a:r>
          </a:p>
          <a:p>
            <a:r>
              <a:rPr lang="en-US" sz="1600" dirty="0">
                <a:solidFill>
                  <a:schemeClr val="tx1">
                    <a:alpha val="80000"/>
                  </a:schemeClr>
                </a:solidFill>
              </a:rPr>
              <a:t>To address these challenges, we will implement a technology stack (HTML, CSS, JavaScript, Node.js, MongoDB, Docker, and Datadog) for a secure online cash deposit system, enabling rapid development and scalability. Additionally, ServiceNow will be used for incident and change management, streamlining operations.</a:t>
            </a:r>
          </a:p>
          <a:p>
            <a:endParaRPr lang="en-IN" sz="1600" dirty="0">
              <a:solidFill>
                <a:schemeClr val="tx1">
                  <a:alpha val="80000"/>
                </a:schemeClr>
              </a:solidFill>
            </a:endParaRPr>
          </a:p>
        </p:txBody>
      </p:sp>
      <p:sp>
        <p:nvSpPr>
          <p:cNvPr id="2067" name="!!dot graphic">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4149" y="5775082"/>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1"/>
          </a:solidFill>
          <a:ln w="516" cap="flat">
            <a:noFill/>
            <a:prstDash val="solid"/>
            <a:miter/>
          </a:ln>
        </p:spPr>
        <p:txBody>
          <a:bodyPr rtlCol="0" anchor="ctr"/>
          <a:lstStyle/>
          <a:p>
            <a:endParaRPr lang="en-US"/>
          </a:p>
        </p:txBody>
      </p:sp>
      <p:cxnSp>
        <p:nvCxnSpPr>
          <p:cNvPr id="2069"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9272"/>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7E24B141-93AF-8DC6-FC1D-8825A157037D}"/>
              </a:ext>
            </a:extLst>
          </p:cNvPr>
          <p:cNvSpPr txBox="1"/>
          <p:nvPr/>
        </p:nvSpPr>
        <p:spPr>
          <a:xfrm>
            <a:off x="175054" y="5631777"/>
            <a:ext cx="1709352" cy="1246495"/>
          </a:xfrm>
          <a:prstGeom prst="rect">
            <a:avLst/>
          </a:prstGeom>
          <a:noFill/>
        </p:spPr>
        <p:txBody>
          <a:bodyPr wrap="square" rtlCol="0">
            <a:spAutoFit/>
          </a:bodyPr>
          <a:lstStyle/>
          <a:p>
            <a:r>
              <a:rPr lang="en-US" sz="2500" dirty="0"/>
              <a:t>Publicis</a:t>
            </a:r>
          </a:p>
          <a:p>
            <a:r>
              <a:rPr lang="en-US" sz="2500" dirty="0">
                <a:solidFill>
                  <a:srgbClr val="FF0000"/>
                </a:solidFill>
              </a:rPr>
              <a:t>Sapient</a:t>
            </a:r>
            <a:endParaRPr lang="en-IN" sz="2500" dirty="0">
              <a:solidFill>
                <a:srgbClr val="FF0000"/>
              </a:solidFill>
            </a:endParaRPr>
          </a:p>
          <a:p>
            <a:endParaRPr lang="en-IN" sz="2500" dirty="0"/>
          </a:p>
        </p:txBody>
      </p:sp>
    </p:spTree>
    <p:extLst>
      <p:ext uri="{BB962C8B-B14F-4D97-AF65-F5344CB8AC3E}">
        <p14:creationId xmlns:p14="http://schemas.microsoft.com/office/powerpoint/2010/main" val="2182928790"/>
      </p:ext>
    </p:extLst>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63CF253-A086-BE46-B355-F3265BBAB7F5}"/>
              </a:ext>
            </a:extLst>
          </p:cNvPr>
          <p:cNvSpPr>
            <a:spLocks noGrp="1"/>
          </p:cNvSpPr>
          <p:nvPr>
            <p:ph type="ctrTitle"/>
          </p:nvPr>
        </p:nvSpPr>
        <p:spPr/>
        <p:txBody>
          <a:bodyPr/>
          <a:lstStyle/>
          <a:p>
            <a:r>
              <a:rPr lang="en-US" sz="4400" b="1" dirty="0">
                <a:solidFill>
                  <a:srgbClr val="FF0000"/>
                </a:solidFill>
              </a:rPr>
              <a:t>TECHNOLOGY STACK</a:t>
            </a:r>
          </a:p>
        </p:txBody>
      </p:sp>
    </p:spTree>
    <p:extLst>
      <p:ext uri="{BB962C8B-B14F-4D97-AF65-F5344CB8AC3E}">
        <p14:creationId xmlns:p14="http://schemas.microsoft.com/office/powerpoint/2010/main" val="6624808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982CE-4FE4-8D83-D314-4B1AD4FA9F1A}"/>
              </a:ext>
            </a:extLst>
          </p:cNvPr>
          <p:cNvSpPr>
            <a:spLocks noGrp="1"/>
          </p:cNvSpPr>
          <p:nvPr>
            <p:ph type="title"/>
          </p:nvPr>
        </p:nvSpPr>
        <p:spPr/>
        <p:txBody>
          <a:bodyPr/>
          <a:lstStyle/>
          <a:p>
            <a:r>
              <a:rPr lang="en-IN" sz="2800" b="1" dirty="0">
                <a:solidFill>
                  <a:srgbClr val="FF0000"/>
                </a:solidFill>
                <a:latin typeface="Times New Roman" panose="02020603050405020304" pitchFamily="18" charset="0"/>
                <a:cs typeface="Times New Roman" panose="02020603050405020304" pitchFamily="18" charset="0"/>
              </a:rPr>
              <a:t>TECHNOLOGY STACK</a:t>
            </a:r>
          </a:p>
        </p:txBody>
      </p:sp>
      <p:sp>
        <p:nvSpPr>
          <p:cNvPr id="5" name="Slide Number Placeholder 4">
            <a:extLst>
              <a:ext uri="{FF2B5EF4-FFF2-40B4-BE49-F238E27FC236}">
                <a16:creationId xmlns:a16="http://schemas.microsoft.com/office/drawing/2014/main" id="{0BA9E9C6-7000-A8AB-06ED-C64BF5B0CDF9}"/>
              </a:ext>
            </a:extLst>
          </p:cNvPr>
          <p:cNvSpPr>
            <a:spLocks noGrp="1"/>
          </p:cNvSpPr>
          <p:nvPr>
            <p:ph type="sldNum" sz="quarter" idx="12"/>
          </p:nvPr>
        </p:nvSpPr>
        <p:spPr/>
        <p:txBody>
          <a:bodyPr/>
          <a:lstStyle/>
          <a:p>
            <a:fld id="{58B792A5-9BAE-6942-BFE1-9FCDB51EA51E}" type="slidenum">
              <a:rPr lang="en-US" smtClean="0"/>
              <a:pPr/>
              <a:t>7</a:t>
            </a:fld>
            <a:endParaRPr lang="en-US" dirty="0"/>
          </a:p>
        </p:txBody>
      </p:sp>
      <p:graphicFrame>
        <p:nvGraphicFramePr>
          <p:cNvPr id="36" name="Text Placeholder 2">
            <a:extLst>
              <a:ext uri="{FF2B5EF4-FFF2-40B4-BE49-F238E27FC236}">
                <a16:creationId xmlns:a16="http://schemas.microsoft.com/office/drawing/2014/main" id="{3919611A-ED9A-1D78-2FD2-E8624559036D}"/>
              </a:ext>
            </a:extLst>
          </p:cNvPr>
          <p:cNvGraphicFramePr/>
          <p:nvPr>
            <p:extLst>
              <p:ext uri="{D42A27DB-BD31-4B8C-83A1-F6EECF244321}">
                <p14:modId xmlns:p14="http://schemas.microsoft.com/office/powerpoint/2010/main" val="1266111383"/>
              </p:ext>
            </p:extLst>
          </p:nvPr>
        </p:nvGraphicFramePr>
        <p:xfrm>
          <a:off x="685800" y="1435608"/>
          <a:ext cx="10817352" cy="48737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AFF952CA-B3F6-85D9-2538-09F87BB6A782}"/>
              </a:ext>
            </a:extLst>
          </p:cNvPr>
          <p:cNvSpPr txBox="1"/>
          <p:nvPr/>
        </p:nvSpPr>
        <p:spPr>
          <a:xfrm>
            <a:off x="175054" y="5631777"/>
            <a:ext cx="1709352" cy="1246495"/>
          </a:xfrm>
          <a:prstGeom prst="rect">
            <a:avLst/>
          </a:prstGeom>
          <a:noFill/>
        </p:spPr>
        <p:txBody>
          <a:bodyPr wrap="square" rtlCol="0">
            <a:spAutoFit/>
          </a:bodyPr>
          <a:lstStyle/>
          <a:p>
            <a:r>
              <a:rPr lang="en-US" sz="2500" dirty="0"/>
              <a:t>Publicis</a:t>
            </a:r>
          </a:p>
          <a:p>
            <a:r>
              <a:rPr lang="en-US" sz="2500" dirty="0">
                <a:solidFill>
                  <a:srgbClr val="FF0000"/>
                </a:solidFill>
              </a:rPr>
              <a:t>Sapient</a:t>
            </a:r>
            <a:endParaRPr lang="en-IN" sz="2500" dirty="0">
              <a:solidFill>
                <a:srgbClr val="FF0000"/>
              </a:solidFill>
            </a:endParaRPr>
          </a:p>
          <a:p>
            <a:endParaRPr lang="en-IN" sz="2500" dirty="0"/>
          </a:p>
        </p:txBody>
      </p:sp>
    </p:spTree>
    <p:extLst>
      <p:ext uri="{BB962C8B-B14F-4D97-AF65-F5344CB8AC3E}">
        <p14:creationId xmlns:p14="http://schemas.microsoft.com/office/powerpoint/2010/main" val="12355064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BFBE69-4901-C7F5-0096-383DCD98D77D}"/>
              </a:ext>
            </a:extLst>
          </p:cNvPr>
          <p:cNvSpPr>
            <a:spLocks noGrp="1"/>
          </p:cNvSpPr>
          <p:nvPr>
            <p:ph type="ctrTitle"/>
          </p:nvPr>
        </p:nvSpPr>
        <p:spPr>
          <a:xfrm>
            <a:off x="401255" y="755733"/>
            <a:ext cx="1797934" cy="602265"/>
          </a:xfrm>
        </p:spPr>
        <p:txBody>
          <a:bodyPr>
            <a:normAutofit/>
          </a:bodyPr>
          <a:lstStyle/>
          <a:p>
            <a:r>
              <a:rPr lang="en-US" sz="3000" b="1" dirty="0">
                <a:solidFill>
                  <a:srgbClr val="FF0000"/>
                </a:solidFill>
              </a:rPr>
              <a:t>DOCKER:</a:t>
            </a:r>
            <a:endParaRPr lang="en-IN" sz="3000" b="1" dirty="0">
              <a:solidFill>
                <a:srgbClr val="FF0000"/>
              </a:solidFill>
            </a:endParaRPr>
          </a:p>
        </p:txBody>
      </p:sp>
      <p:sp>
        <p:nvSpPr>
          <p:cNvPr id="3" name="Subtitle 2">
            <a:extLst>
              <a:ext uri="{FF2B5EF4-FFF2-40B4-BE49-F238E27FC236}">
                <a16:creationId xmlns:a16="http://schemas.microsoft.com/office/drawing/2014/main" id="{D4CCE97B-7CD8-739A-DC39-EACBD2896A46}"/>
              </a:ext>
            </a:extLst>
          </p:cNvPr>
          <p:cNvSpPr>
            <a:spLocks noGrp="1"/>
          </p:cNvSpPr>
          <p:nvPr>
            <p:ph type="subTitle" idx="1"/>
          </p:nvPr>
        </p:nvSpPr>
        <p:spPr>
          <a:xfrm>
            <a:off x="401255" y="1607816"/>
            <a:ext cx="4606174" cy="3889469"/>
          </a:xfrm>
        </p:spPr>
        <p:txBody>
          <a:bodyPr/>
          <a:lstStyle/>
          <a:p>
            <a:pPr algn="just"/>
            <a:r>
              <a:rPr lang="en-US" dirty="0"/>
              <a:t>Docker is a platform that enables developers to automate the deployment of applications inside lightweight, portable containers, allowing for consistent environments across development, testing, and production.</a:t>
            </a:r>
            <a:endParaRPr lang="en-IN" dirty="0"/>
          </a:p>
        </p:txBody>
      </p:sp>
      <p:sp>
        <p:nvSpPr>
          <p:cNvPr id="4" name="Title 1">
            <a:extLst>
              <a:ext uri="{FF2B5EF4-FFF2-40B4-BE49-F238E27FC236}">
                <a16:creationId xmlns:a16="http://schemas.microsoft.com/office/drawing/2014/main" id="{F7243C21-10E2-068E-26B9-0D4AFE2B351A}"/>
              </a:ext>
            </a:extLst>
          </p:cNvPr>
          <p:cNvSpPr txBox="1">
            <a:spLocks/>
          </p:cNvSpPr>
          <p:nvPr/>
        </p:nvSpPr>
        <p:spPr>
          <a:xfrm>
            <a:off x="7500669" y="727171"/>
            <a:ext cx="2318796" cy="60226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000" b="1" dirty="0">
                <a:solidFill>
                  <a:srgbClr val="FF0000"/>
                </a:solidFill>
              </a:rPr>
              <a:t>Kubernetes:</a:t>
            </a:r>
            <a:endParaRPr lang="en-IN" sz="3000" b="1" dirty="0">
              <a:solidFill>
                <a:srgbClr val="FF0000"/>
              </a:solidFill>
            </a:endParaRPr>
          </a:p>
        </p:txBody>
      </p:sp>
      <p:sp>
        <p:nvSpPr>
          <p:cNvPr id="5" name="Subtitle 2">
            <a:extLst>
              <a:ext uri="{FF2B5EF4-FFF2-40B4-BE49-F238E27FC236}">
                <a16:creationId xmlns:a16="http://schemas.microsoft.com/office/drawing/2014/main" id="{2E08FCBB-CEFD-B30D-81B2-1793855C5EAA}"/>
              </a:ext>
            </a:extLst>
          </p:cNvPr>
          <p:cNvSpPr txBox="1">
            <a:spLocks/>
          </p:cNvSpPr>
          <p:nvPr/>
        </p:nvSpPr>
        <p:spPr>
          <a:xfrm>
            <a:off x="6096000" y="1607817"/>
            <a:ext cx="5128134" cy="2891512"/>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lgn="just" eaLnBrk="0" fontAlgn="base" hangingPunct="0">
              <a:lnSpc>
                <a:spcPct val="100000"/>
              </a:lnSpc>
              <a:spcBef>
                <a:spcPct val="0"/>
              </a:spcBef>
              <a:spcAft>
                <a:spcPct val="0"/>
              </a:spcAft>
              <a:buNone/>
            </a:pPr>
            <a:r>
              <a:rPr lang="en-US" altLang="en-US" sz="2400" dirty="0">
                <a:latin typeface="Arial" panose="020B0604020202020204" pitchFamily="34" charset="0"/>
              </a:rPr>
              <a:t>While </a:t>
            </a:r>
            <a:r>
              <a:rPr lang="en-US" altLang="en-US" sz="2400" b="1" dirty="0">
                <a:latin typeface="Arial" panose="020B0604020202020204" pitchFamily="34" charset="0"/>
              </a:rPr>
              <a:t>Docker</a:t>
            </a:r>
            <a:r>
              <a:rPr lang="en-US" altLang="en-US" sz="2400" dirty="0">
                <a:latin typeface="Arial" panose="020B0604020202020204" pitchFamily="34" charset="0"/>
              </a:rPr>
              <a:t> can run multiple containers on a single machine, but it doesn’t handle organizing or scaling them across many machines.</a:t>
            </a:r>
          </a:p>
          <a:p>
            <a:pPr marL="0" indent="0" algn="just" eaLnBrk="0" fontAlgn="base" hangingPunct="0">
              <a:lnSpc>
                <a:spcPct val="100000"/>
              </a:lnSpc>
              <a:spcBef>
                <a:spcPct val="0"/>
              </a:spcBef>
              <a:spcAft>
                <a:spcPct val="0"/>
              </a:spcAft>
              <a:buNone/>
            </a:pPr>
            <a:r>
              <a:rPr lang="en-US" altLang="en-US" sz="2400" b="1" dirty="0">
                <a:latin typeface="Arial" panose="020B0604020202020204" pitchFamily="34" charset="0"/>
              </a:rPr>
              <a:t>Kubernetes</a:t>
            </a:r>
            <a:r>
              <a:rPr lang="en-US" altLang="en-US" sz="2400" dirty="0">
                <a:latin typeface="Arial" panose="020B0604020202020204" pitchFamily="34" charset="0"/>
              </a:rPr>
              <a:t> manages and coordinates multiple containers across many machines, ensuring they work together properly and can scale up or down as needed.</a:t>
            </a:r>
          </a:p>
        </p:txBody>
      </p:sp>
      <p:sp>
        <p:nvSpPr>
          <p:cNvPr id="6" name="TextBox 5">
            <a:extLst>
              <a:ext uri="{FF2B5EF4-FFF2-40B4-BE49-F238E27FC236}">
                <a16:creationId xmlns:a16="http://schemas.microsoft.com/office/drawing/2014/main" id="{CCCCDF40-9D2B-A9F5-AFA1-FDB1859FE2AE}"/>
              </a:ext>
            </a:extLst>
          </p:cNvPr>
          <p:cNvSpPr txBox="1"/>
          <p:nvPr/>
        </p:nvSpPr>
        <p:spPr>
          <a:xfrm>
            <a:off x="175054" y="5631777"/>
            <a:ext cx="1709352" cy="1246495"/>
          </a:xfrm>
          <a:prstGeom prst="rect">
            <a:avLst/>
          </a:prstGeom>
          <a:noFill/>
        </p:spPr>
        <p:txBody>
          <a:bodyPr wrap="square" rtlCol="0">
            <a:spAutoFit/>
          </a:bodyPr>
          <a:lstStyle/>
          <a:p>
            <a:r>
              <a:rPr lang="en-US" sz="2500" dirty="0"/>
              <a:t>Publicis</a:t>
            </a:r>
          </a:p>
          <a:p>
            <a:r>
              <a:rPr lang="en-US" sz="2500" dirty="0">
                <a:solidFill>
                  <a:srgbClr val="FF0000"/>
                </a:solidFill>
              </a:rPr>
              <a:t>Sapient</a:t>
            </a:r>
            <a:endParaRPr lang="en-IN" sz="2500" dirty="0">
              <a:solidFill>
                <a:srgbClr val="FF0000"/>
              </a:solidFill>
            </a:endParaRPr>
          </a:p>
          <a:p>
            <a:endParaRPr lang="en-IN" sz="2500" dirty="0"/>
          </a:p>
        </p:txBody>
      </p:sp>
      <p:pic>
        <p:nvPicPr>
          <p:cNvPr id="1026" name="Picture 2">
            <a:extLst>
              <a:ext uri="{FF2B5EF4-FFF2-40B4-BE49-F238E27FC236}">
                <a16:creationId xmlns:a16="http://schemas.microsoft.com/office/drawing/2014/main" id="{6E848850-EE99-7052-FF5B-757456E8FC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5604" y="4499328"/>
            <a:ext cx="2657475" cy="12477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E42801AF-A5AC-96AB-7BD9-7379D7E34A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58923" y="4499328"/>
            <a:ext cx="1947084" cy="10940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0198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63CF253-A086-BE46-B355-F3265BBAB7F5}"/>
              </a:ext>
            </a:extLst>
          </p:cNvPr>
          <p:cNvSpPr>
            <a:spLocks noGrp="1"/>
          </p:cNvSpPr>
          <p:nvPr>
            <p:ph type="ctrTitle"/>
          </p:nvPr>
        </p:nvSpPr>
        <p:spPr/>
        <p:txBody>
          <a:bodyPr/>
          <a:lstStyle/>
          <a:p>
            <a:r>
              <a:rPr lang="en-US" sz="5000" b="1" dirty="0">
                <a:solidFill>
                  <a:srgbClr val="FF0000"/>
                </a:solidFill>
              </a:rPr>
              <a:t>Implementation</a:t>
            </a:r>
            <a:endParaRPr lang="en-US" sz="5000" dirty="0"/>
          </a:p>
        </p:txBody>
      </p:sp>
    </p:spTree>
    <p:extLst>
      <p:ext uri="{BB962C8B-B14F-4D97-AF65-F5344CB8AC3E}">
        <p14:creationId xmlns:p14="http://schemas.microsoft.com/office/powerpoint/2010/main" val="3803770889"/>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Voice">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666666"/>
      </a:accent6>
      <a:hlink>
        <a:srgbClr val="2559D9"/>
      </a:hlink>
      <a:folHlink>
        <a:srgbClr val="2559D9"/>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ontent">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666666"/>
      </a:accent6>
      <a:hlink>
        <a:srgbClr val="2559D9"/>
      </a:hlink>
      <a:folHlink>
        <a:srgbClr val="2559D9"/>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756</TotalTime>
  <Words>576</Words>
  <Application>Microsoft Office PowerPoint</Application>
  <PresentationFormat>Widescreen</PresentationFormat>
  <Paragraphs>117</Paragraphs>
  <Slides>30</Slides>
  <Notes>10</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30</vt:i4>
      </vt:variant>
    </vt:vector>
  </HeadingPairs>
  <TitlesOfParts>
    <vt:vector size="43" baseType="lpstr">
      <vt:lpstr>Aptos</vt:lpstr>
      <vt:lpstr>Aptos Display</vt:lpstr>
      <vt:lpstr>Arial</vt:lpstr>
      <vt:lpstr>Futura Next Book</vt:lpstr>
      <vt:lpstr>Futura Next DemiBold</vt:lpstr>
      <vt:lpstr>Futura Next Medium</vt:lpstr>
      <vt:lpstr>FuturaNext-Medium</vt:lpstr>
      <vt:lpstr>Inter</vt:lpstr>
      <vt:lpstr>Times New Roman</vt:lpstr>
      <vt:lpstr>Wingdings</vt:lpstr>
      <vt:lpstr>Office Theme</vt:lpstr>
      <vt:lpstr>Voice</vt:lpstr>
      <vt:lpstr>Content</vt:lpstr>
      <vt:lpstr>PowerPoint Presentation</vt:lpstr>
      <vt:lpstr>Online Cash Deposit Form in Banks</vt:lpstr>
      <vt:lpstr>PowerPoint Presentation</vt:lpstr>
      <vt:lpstr>Objective</vt:lpstr>
      <vt:lpstr>Problem Statement</vt:lpstr>
      <vt:lpstr>TECHNOLOGY STACK</vt:lpstr>
      <vt:lpstr>TECHNOLOGY STACK</vt:lpstr>
      <vt:lpstr>DOCKER:</vt:lpstr>
      <vt:lpstr>Implementation</vt:lpstr>
      <vt:lpstr>PowerPoint Presentation</vt:lpstr>
      <vt:lpstr>PowerPoint Presentation</vt:lpstr>
      <vt:lpstr>PowerPoint Presentation</vt:lpstr>
      <vt:lpstr>Application Deployment</vt:lpstr>
      <vt:lpstr>PowerPoint Presentation</vt:lpstr>
      <vt:lpstr>PowerPoint Presentation</vt:lpstr>
      <vt:lpstr>PowerPoint Presentation</vt:lpstr>
      <vt:lpstr>PowerPoint Presentation</vt:lpstr>
      <vt:lpstr>MongoDB</vt:lpstr>
      <vt:lpstr>PowerPoint Presentation</vt:lpstr>
      <vt:lpstr>DATADOG &amp; Monitoring</vt:lpstr>
      <vt:lpstr>DataDog</vt:lpstr>
      <vt:lpstr>PowerPoint Presentation</vt:lpstr>
      <vt:lpstr>PowerPoint Presentation</vt:lpstr>
      <vt:lpstr>DashBoards</vt:lpstr>
      <vt:lpstr>PowerPoint Presentation</vt:lpstr>
      <vt:lpstr>ServiceNow</vt:lpstr>
      <vt:lpstr>ServiceNow:</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Aryan Sahu</dc:creator>
  <cp:lastModifiedBy>Aryan Sahu</cp:lastModifiedBy>
  <cp:revision>6</cp:revision>
  <dcterms:created xsi:type="dcterms:W3CDTF">2024-10-02T18:07:28Z</dcterms:created>
  <dcterms:modified xsi:type="dcterms:W3CDTF">2024-10-03T11:40:19Z</dcterms:modified>
</cp:coreProperties>
</file>

<file path=docProps/thumbnail.jpeg>
</file>